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5"/>
    <p:sldMasterId id="2147483672" r:id="rId6"/>
    <p:sldMasterId id="2147483684" r:id="rId7"/>
  </p:sldMasterIdLst>
  <p:notesMasterIdLst>
    <p:notesMasterId r:id="rId39"/>
  </p:notesMasterIdLst>
  <p:handoutMasterIdLst>
    <p:handoutMasterId r:id="rId40"/>
  </p:handoutMasterIdLst>
  <p:sldIdLst>
    <p:sldId id="259" r:id="rId8"/>
    <p:sldId id="367" r:id="rId9"/>
    <p:sldId id="368" r:id="rId10"/>
    <p:sldId id="371" r:id="rId11"/>
    <p:sldId id="372" r:id="rId12"/>
    <p:sldId id="373" r:id="rId13"/>
    <p:sldId id="279" r:id="rId14"/>
    <p:sldId id="374" r:id="rId15"/>
    <p:sldId id="384" r:id="rId16"/>
    <p:sldId id="364" r:id="rId17"/>
    <p:sldId id="382" r:id="rId18"/>
    <p:sldId id="401" r:id="rId19"/>
    <p:sldId id="403" r:id="rId20"/>
    <p:sldId id="393" r:id="rId21"/>
    <p:sldId id="404" r:id="rId22"/>
    <p:sldId id="392" r:id="rId23"/>
    <p:sldId id="256" r:id="rId24"/>
    <p:sldId id="697" r:id="rId25"/>
    <p:sldId id="686" r:id="rId26"/>
    <p:sldId id="698" r:id="rId27"/>
    <p:sldId id="699" r:id="rId28"/>
    <p:sldId id="678" r:id="rId29"/>
    <p:sldId id="702" r:id="rId30"/>
    <p:sldId id="704" r:id="rId31"/>
    <p:sldId id="701" r:id="rId32"/>
    <p:sldId id="707" r:id="rId33"/>
    <p:sldId id="708" r:id="rId34"/>
    <p:sldId id="705" r:id="rId35"/>
    <p:sldId id="700" r:id="rId36"/>
    <p:sldId id="703" r:id="rId37"/>
    <p:sldId id="455" r:id="rId38"/>
  </p:sldIdLst>
  <p:sldSz cx="9144000" cy="6858000" type="letter"/>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C89"/>
    <a:srgbClr val="45BFD2"/>
    <a:srgbClr val="64BFD2"/>
    <a:srgbClr val="D2E6F0"/>
    <a:srgbClr val="DDE6F0"/>
    <a:srgbClr val="CBE6F0"/>
    <a:srgbClr val="82E6F0"/>
    <a:srgbClr val="45C2BF"/>
    <a:srgbClr val="67CBCB"/>
    <a:srgbClr val="67B8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FDFDE1-C4AB-443C-B5A2-A129207F99BB}" v="13" dt="2019-11-12T21:53:33.1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90831" autoAdjust="0"/>
  </p:normalViewPr>
  <p:slideViewPr>
    <p:cSldViewPr snapToGrid="0" snapToObjects="1">
      <p:cViewPr varScale="1">
        <p:scale>
          <a:sx n="59" d="100"/>
          <a:sy n="59" d="100"/>
        </p:scale>
        <p:origin x="56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presProps" Target="pres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773"/>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sz="quarter" idx="1"/>
          </p:nvPr>
        </p:nvSpPr>
        <p:spPr>
          <a:xfrm>
            <a:off x="3978132" y="0"/>
            <a:ext cx="3043343" cy="465773"/>
          </a:xfrm>
          <a:prstGeom prst="rect">
            <a:avLst/>
          </a:prstGeom>
        </p:spPr>
        <p:txBody>
          <a:bodyPr vert="horz" lIns="92446" tIns="46223" rIns="92446" bIns="46223" rtlCol="0"/>
          <a:lstStyle>
            <a:lvl1pPr algn="r">
              <a:defRPr sz="1200"/>
            </a:lvl1pPr>
          </a:lstStyle>
          <a:p>
            <a:fld id="{D5B0D194-2159-4C36-A428-2E0786E87604}" type="datetimeFigureOut">
              <a:rPr lang="en-US" smtClean="0"/>
              <a:t>11/12/2019</a:t>
            </a:fld>
            <a:endParaRPr lang="en-US" dirty="0"/>
          </a:p>
        </p:txBody>
      </p:sp>
      <p:sp>
        <p:nvSpPr>
          <p:cNvPr id="4" name="Footer Placeholder 3"/>
          <p:cNvSpPr>
            <a:spLocks noGrp="1"/>
          </p:cNvSpPr>
          <p:nvPr>
            <p:ph type="ftr" sz="quarter" idx="2"/>
          </p:nvPr>
        </p:nvSpPr>
        <p:spPr>
          <a:xfrm>
            <a:off x="0" y="8841738"/>
            <a:ext cx="3043343" cy="465773"/>
          </a:xfrm>
          <a:prstGeom prst="rect">
            <a:avLst/>
          </a:prstGeom>
        </p:spPr>
        <p:txBody>
          <a:bodyPr vert="horz" lIns="92446" tIns="46223" rIns="92446" bIns="4622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132" y="8841738"/>
            <a:ext cx="3043343" cy="465773"/>
          </a:xfrm>
          <a:prstGeom prst="rect">
            <a:avLst/>
          </a:prstGeom>
        </p:spPr>
        <p:txBody>
          <a:bodyPr vert="horz" lIns="92446" tIns="46223" rIns="92446" bIns="46223" rtlCol="0" anchor="b"/>
          <a:lstStyle>
            <a:lvl1pPr algn="r">
              <a:defRPr sz="1200"/>
            </a:lvl1pPr>
          </a:lstStyle>
          <a:p>
            <a:fld id="{30F6734B-5341-46A8-8478-412B31AA9705}" type="slidenum">
              <a:rPr lang="en-US" smtClean="0"/>
              <a:t>‹#›</a:t>
            </a:fld>
            <a:endParaRPr lang="en-US" dirty="0"/>
          </a:p>
        </p:txBody>
      </p:sp>
    </p:spTree>
    <p:extLst>
      <p:ext uri="{BB962C8B-B14F-4D97-AF65-F5344CB8AC3E}">
        <p14:creationId xmlns:p14="http://schemas.microsoft.com/office/powerpoint/2010/main" val="2168252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1"/>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978132" y="0"/>
            <a:ext cx="3043343" cy="467071"/>
          </a:xfrm>
          <a:prstGeom prst="rect">
            <a:avLst/>
          </a:prstGeom>
        </p:spPr>
        <p:txBody>
          <a:bodyPr vert="horz" lIns="92446" tIns="46223" rIns="92446" bIns="46223" rtlCol="0"/>
          <a:lstStyle>
            <a:lvl1pPr algn="r">
              <a:defRPr sz="1200"/>
            </a:lvl1pPr>
          </a:lstStyle>
          <a:p>
            <a:fld id="{372FC429-86F6-7A46-B67A-781FABF262B3}" type="datetimeFigureOut">
              <a:rPr lang="en-US" smtClean="0"/>
              <a:t>11/12/2019</a:t>
            </a:fld>
            <a:endParaRPr lang="en-US" dirty="0"/>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702310" y="4480004"/>
            <a:ext cx="5618480" cy="3665459"/>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0"/>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0"/>
          </a:xfrm>
          <a:prstGeom prst="rect">
            <a:avLst/>
          </a:prstGeom>
        </p:spPr>
        <p:txBody>
          <a:bodyPr vert="horz" lIns="92446" tIns="46223" rIns="92446" bIns="46223" rtlCol="0" anchor="b"/>
          <a:lstStyle>
            <a:lvl1pPr algn="r">
              <a:defRPr sz="1200"/>
            </a:lvl1pPr>
          </a:lstStyle>
          <a:p>
            <a:fld id="{B56CDFAB-DBFE-894E-9483-97740FB4C3DD}" type="slidenum">
              <a:rPr lang="en-US" smtClean="0"/>
              <a:t>‹#›</a:t>
            </a:fld>
            <a:endParaRPr lang="en-US" dirty="0"/>
          </a:p>
        </p:txBody>
      </p:sp>
    </p:spTree>
    <p:extLst>
      <p:ext uri="{BB962C8B-B14F-4D97-AF65-F5344CB8AC3E}">
        <p14:creationId xmlns:p14="http://schemas.microsoft.com/office/powerpoint/2010/main" val="156091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6CDFAB-DBFE-894E-9483-97740FB4C3DD}" type="slidenum">
              <a:rPr lang="en-US" smtClean="0"/>
              <a:t>1</a:t>
            </a:fld>
            <a:endParaRPr lang="en-US" dirty="0"/>
          </a:p>
        </p:txBody>
      </p:sp>
    </p:spTree>
    <p:extLst>
      <p:ext uri="{BB962C8B-B14F-4D97-AF65-F5344CB8AC3E}">
        <p14:creationId xmlns:p14="http://schemas.microsoft.com/office/powerpoint/2010/main" val="2529640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702314" y="4421824"/>
            <a:ext cx="5618479" cy="4189095"/>
          </a:xfrm>
          <a:prstGeom prst="rect">
            <a:avLst/>
          </a:prstGeom>
          <a:noFill/>
          <a:ln>
            <a:noFill/>
          </a:ln>
        </p:spPr>
        <p:txBody>
          <a:bodyPr lIns="92431" tIns="92431" rIns="92431" bIns="92431" anchor="ctr" anchorCtr="0">
            <a:noAutofit/>
          </a:bodyPr>
          <a:lstStyle/>
          <a:p>
            <a:endParaRPr dirty="0"/>
          </a:p>
        </p:txBody>
      </p:sp>
      <p:sp>
        <p:nvSpPr>
          <p:cNvPr id="92" name="Shape 92"/>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7323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4458"/>
            <a:fld id="{B56CDFAB-DBFE-894E-9483-97740FB4C3DD}" type="slidenum">
              <a:rPr lang="en-US">
                <a:solidFill>
                  <a:prstClr val="black"/>
                </a:solidFill>
                <a:latin typeface="Calibri" panose="020F0502020204030204"/>
              </a:rPr>
              <a:pPr defTabSz="924458"/>
              <a:t>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529640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115" indent="-231115" defTabSz="924458">
              <a:lnSpc>
                <a:spcPct val="90000"/>
              </a:lnSpc>
              <a:buFont typeface="Arial" panose="020B0604020202020204" pitchFamily="34" charset="0"/>
              <a:buChar char="•"/>
              <a:defRPr/>
            </a:pPr>
            <a:r>
              <a:rPr lang="en-US" dirty="0">
                <a:solidFill>
                  <a:prstClr val="black"/>
                </a:solidFill>
              </a:rPr>
              <a:t>Activities are getting under way for the CPUC required 2020 Integrated Resource Plan.</a:t>
            </a:r>
          </a:p>
          <a:p>
            <a:pPr marL="231115" indent="-231115" defTabSz="924458">
              <a:lnSpc>
                <a:spcPct val="90000"/>
              </a:lnSpc>
              <a:buFont typeface="Arial" panose="020B0604020202020204" pitchFamily="34" charset="0"/>
              <a:buChar char="•"/>
              <a:defRPr/>
            </a:pPr>
            <a:r>
              <a:rPr lang="en-US" dirty="0">
                <a:solidFill>
                  <a:prstClr val="black"/>
                </a:solidFill>
              </a:rPr>
              <a:t>Filing is due May 1, 2020.</a:t>
            </a:r>
          </a:p>
          <a:p>
            <a:pPr marL="231115" indent="-231115" defTabSz="924458">
              <a:lnSpc>
                <a:spcPct val="90000"/>
              </a:lnSpc>
              <a:buFont typeface="Arial" panose="020B0604020202020204" pitchFamily="34" charset="0"/>
              <a:buChar char="•"/>
              <a:defRPr/>
            </a:pPr>
            <a:r>
              <a:rPr lang="en-US" dirty="0">
                <a:solidFill>
                  <a:prstClr val="black"/>
                </a:solidFill>
              </a:rPr>
              <a:t>Templates and data requirements are under development by CPUC staff.</a:t>
            </a:r>
          </a:p>
          <a:p>
            <a:pPr marL="231115" indent="-231115" defTabSz="924458">
              <a:lnSpc>
                <a:spcPct val="90000"/>
              </a:lnSpc>
              <a:buFont typeface="Arial" panose="020B0604020202020204" pitchFamily="34" charset="0"/>
              <a:buChar char="•"/>
              <a:defRPr/>
            </a:pPr>
            <a:r>
              <a:rPr lang="en-US" dirty="0">
                <a:solidFill>
                  <a:prstClr val="black"/>
                </a:solidFill>
              </a:rPr>
              <a:t>Informal feedback sessions between stakeholders and CPUC are taking place.</a:t>
            </a:r>
            <a:endParaRPr lang="en-US" sz="1100" dirty="0">
              <a:solidFill>
                <a:prstClr val="black"/>
              </a:solidFill>
            </a:endParaRPr>
          </a:p>
          <a:p>
            <a:endParaRPr lang="en-US" dirty="0"/>
          </a:p>
          <a:p>
            <a:endParaRPr lang="en-US" dirty="0"/>
          </a:p>
        </p:txBody>
      </p:sp>
      <p:sp>
        <p:nvSpPr>
          <p:cNvPr id="4" name="Slide Number Placeholder 3"/>
          <p:cNvSpPr>
            <a:spLocks noGrp="1"/>
          </p:cNvSpPr>
          <p:nvPr>
            <p:ph type="sldNum" sz="quarter" idx="5"/>
          </p:nvPr>
        </p:nvSpPr>
        <p:spPr/>
        <p:txBody>
          <a:bodyPr/>
          <a:lstStyle/>
          <a:p>
            <a:pPr defTabSz="924458"/>
            <a:fld id="{B56CDFAB-DBFE-894E-9483-97740FB4C3DD}" type="slidenum">
              <a:rPr lang="en-US">
                <a:solidFill>
                  <a:prstClr val="black"/>
                </a:solidFill>
                <a:latin typeface="Calibri" panose="020F0502020204030204"/>
              </a:rPr>
              <a:pPr defTabSz="924458"/>
              <a:t>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309072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defTabSz="924458"/>
            <a:r>
              <a:rPr lang="en-US">
                <a:solidFill>
                  <a:prstClr val="black"/>
                </a:solidFill>
                <a:latin typeface="Calibri" panose="020F0502020204030204"/>
              </a:rPr>
              <a:t>Sacramento Municipal Utility District</a:t>
            </a:r>
          </a:p>
        </p:txBody>
      </p:sp>
      <p:sp>
        <p:nvSpPr>
          <p:cNvPr id="5" name="Slide Number Placeholder 4"/>
          <p:cNvSpPr>
            <a:spLocks noGrp="1"/>
          </p:cNvSpPr>
          <p:nvPr>
            <p:ph type="sldNum" sz="quarter" idx="11"/>
          </p:nvPr>
        </p:nvSpPr>
        <p:spPr/>
        <p:txBody>
          <a:bodyPr/>
          <a:lstStyle/>
          <a:p>
            <a:pPr defTabSz="924458"/>
            <a:fld id="{7DF2E995-C2E6-4C0C-90E7-46B1298387A0}" type="slidenum">
              <a:rPr lang="en-US">
                <a:solidFill>
                  <a:prstClr val="black"/>
                </a:solidFill>
                <a:latin typeface="Calibri" panose="020F0502020204030204"/>
              </a:rPr>
              <a:pPr defTabSz="924458"/>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1710428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issues:  </a:t>
            </a:r>
          </a:p>
          <a:p>
            <a:r>
              <a:rPr lang="en-US" dirty="0"/>
              <a:t>PCIA proceeding = no major changes other than how to ex-post true up resources and how to forecast PCIA for next 2(?) years)</a:t>
            </a:r>
          </a:p>
          <a:p>
            <a:r>
              <a:rPr lang="en-US" dirty="0"/>
              <a:t>RA Proceeding = no major changes but longer period of procurement ahead will be required and we may also see IOU procurement of capacity to secure sufficient and timely procurement </a:t>
            </a:r>
          </a:p>
          <a:p>
            <a:endParaRPr lang="en-US" dirty="0"/>
          </a:p>
          <a:p>
            <a:r>
              <a:rPr lang="en-US" dirty="0"/>
              <a:t>Necessity to use IEPR load forecast and “Mid-Mid” for EE means limited opportunities to consider issues such as GHG impact on load and load shape: demand programs; impacts of electrification </a:t>
            </a:r>
          </a:p>
        </p:txBody>
      </p:sp>
      <p:sp>
        <p:nvSpPr>
          <p:cNvPr id="4" name="Slide Number Placeholder 3"/>
          <p:cNvSpPr>
            <a:spLocks noGrp="1"/>
          </p:cNvSpPr>
          <p:nvPr>
            <p:ph type="sldNum" sz="quarter" idx="5"/>
          </p:nvPr>
        </p:nvSpPr>
        <p:spPr/>
        <p:txBody>
          <a:bodyPr/>
          <a:lstStyle/>
          <a:p>
            <a:pPr defTabSz="924458"/>
            <a:fld id="{B56CDFAB-DBFE-894E-9483-97740FB4C3DD}" type="slidenum">
              <a:rPr lang="en-US">
                <a:solidFill>
                  <a:prstClr val="black"/>
                </a:solidFill>
                <a:latin typeface="Calibri" panose="020F0502020204030204"/>
              </a:rPr>
              <a:pPr defTabSz="924458"/>
              <a:t>11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42769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defTabSz="924458"/>
            <a:r>
              <a:rPr lang="en-US">
                <a:solidFill>
                  <a:prstClr val="black"/>
                </a:solidFill>
                <a:latin typeface="Calibri" panose="020F0502020204030204"/>
              </a:rPr>
              <a:t>Sacramento Municipal Utility District</a:t>
            </a:r>
          </a:p>
        </p:txBody>
      </p:sp>
      <p:sp>
        <p:nvSpPr>
          <p:cNvPr id="5" name="Slide Number Placeholder 4"/>
          <p:cNvSpPr>
            <a:spLocks noGrp="1"/>
          </p:cNvSpPr>
          <p:nvPr>
            <p:ph type="sldNum" sz="quarter" idx="11"/>
          </p:nvPr>
        </p:nvSpPr>
        <p:spPr/>
        <p:txBody>
          <a:bodyPr/>
          <a:lstStyle/>
          <a:p>
            <a:pPr defTabSz="924458"/>
            <a:fld id="{7DF2E995-C2E6-4C0C-90E7-46B1298387A0}" type="slidenum">
              <a:rPr lang="en-US">
                <a:solidFill>
                  <a:prstClr val="black"/>
                </a:solidFill>
                <a:latin typeface="Calibri" panose="020F0502020204030204"/>
              </a:rPr>
              <a:pPr defTabSz="924458"/>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112544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txBox="1">
            <a:spLocks noGrp="1"/>
          </p:cNvSpPr>
          <p:nvPr>
            <p:ph type="body" idx="1"/>
          </p:nvPr>
        </p:nvSpPr>
        <p:spPr>
          <a:xfrm>
            <a:off x="957222" y="4393129"/>
            <a:ext cx="5264724" cy="4161912"/>
          </a:xfrm>
          <a:prstGeom prst="rect">
            <a:avLst/>
          </a:prstGeom>
        </p:spPr>
        <p:txBody>
          <a:bodyPr wrap="square" lIns="92431" tIns="92431" rIns="92431" bIns="92431" anchor="t" anchorCtr="0">
            <a:noAutofit/>
          </a:bodyPr>
          <a:lstStyle/>
          <a:p>
            <a:endParaRPr dirty="0"/>
          </a:p>
        </p:txBody>
      </p:sp>
      <p:sp>
        <p:nvSpPr>
          <p:cNvPr id="115" name="Shape 115"/>
          <p:cNvSpPr>
            <a:spLocks noGrp="1" noRot="1" noChangeAspect="1"/>
          </p:cNvSpPr>
          <p:nvPr>
            <p:ph type="sldImg" idx="2"/>
          </p:nvPr>
        </p:nvSpPr>
        <p:spPr>
          <a:xfrm>
            <a:off x="1276350" y="693738"/>
            <a:ext cx="4625975" cy="3468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5795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336" indent="-173336">
              <a:buFont typeface="Arial" panose="020B0604020202020204" pitchFamily="34" charset="0"/>
              <a:buChar char="•"/>
            </a:pPr>
            <a:r>
              <a:rPr lang="en-US" dirty="0"/>
              <a:t>Last month, Dave Springer talked about CCAs that are getting IOU public goods funds and discussed two methods for obtaining funds.</a:t>
            </a:r>
          </a:p>
          <a:p>
            <a:pPr marL="173336" indent="-173336">
              <a:buFont typeface="Arial" panose="020B0604020202020204" pitchFamily="34" charset="0"/>
              <a:buChar char="•"/>
            </a:pPr>
            <a:r>
              <a:rPr lang="en-US" dirty="0"/>
              <a:t>Two CCAs—MCE and Lancaster successfully applied to the CPUC for funds—a long and onerous process\</a:t>
            </a:r>
          </a:p>
          <a:p>
            <a:pPr marL="173336" indent="-173336">
              <a:buFont typeface="Arial" panose="020B0604020202020204" pitchFamily="34" charset="0"/>
              <a:buChar char="•"/>
            </a:pPr>
            <a:r>
              <a:rPr lang="en-US" dirty="0"/>
              <a:t>There is another process to get funds that is less onerous, but has several strings attached.</a:t>
            </a:r>
          </a:p>
        </p:txBody>
      </p:sp>
    </p:spTree>
    <p:extLst>
      <p:ext uri="{BB962C8B-B14F-4D97-AF65-F5344CB8AC3E}">
        <p14:creationId xmlns:p14="http://schemas.microsoft.com/office/powerpoint/2010/main" val="1038863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8119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06415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66073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48977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682080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24014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124129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67438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98313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31635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13378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97456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686326-0E33-484E-A0EC-E21744B081CB}" type="datetime1">
              <a:rPr lang="en-US" smtClean="0"/>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B48DB7-3D5A-DE4A-9A2C-C638EF528E45}"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539536"/>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3709D19-2B42-594E-84B5-D7D1FE15E3EE}" type="datetime1">
              <a:rPr lang="en-US" smtClean="0"/>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862552" y="6356351"/>
            <a:ext cx="2057400" cy="365125"/>
          </a:xfrm>
        </p:spPr>
        <p:txBody>
          <a:bodyPr/>
          <a:lstStyle/>
          <a:p>
            <a:fld id="{87B48DB7-3D5A-DE4A-9A2C-C638EF528E4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15CA46-1537-0E47-9DFA-62BC6C6428C9}" type="datetime1">
              <a:rPr lang="en-US" smtClean="0"/>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B48DB7-3D5A-DE4A-9A2C-C638EF528E45}"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986532-9DA4-6F4A-B8FD-9EF790BA4927}" type="datetime1">
              <a:rPr lang="en-US" smtClean="0"/>
              <a:t>11/12/2019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B48DB7-3D5A-DE4A-9A2C-C638EF528E4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F9D1B3E-F0BC-AF44-9D76-69D3893C93FE}" type="datetime1">
              <a:rPr lang="en-US" smtClean="0"/>
              <a:t>11/12/2019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7B48DB7-3D5A-DE4A-9A2C-C638EF528E4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434267-CBF9-CC43-A1B9-3534A9DF942A}" type="datetime1">
              <a:rPr lang="en-US" smtClean="0"/>
              <a:t>11/12/2019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7B48DB7-3D5A-DE4A-9A2C-C638EF528E4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FDD699-E3CC-F748-81DF-254225E0FCA7}" type="datetime1">
              <a:rPr lang="en-US" smtClean="0"/>
              <a:t>11/12/2019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7B48DB7-3D5A-DE4A-9A2C-C638EF528E4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1458A3-FAA3-E348-9844-BA9EA5A7D272}" type="datetime1">
              <a:rPr lang="en-US" smtClean="0"/>
              <a:t>11/12/2019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B48DB7-3D5A-DE4A-9A2C-C638EF528E4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DA945A-3593-F042-B15C-75C05EE7D153}" type="datetime1">
              <a:rPr lang="en-US" smtClean="0"/>
              <a:t>11/12/2019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B48DB7-3D5A-DE4A-9A2C-C638EF528E4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034105-5152-0140-A4CC-8A6AB6F5BAE0}" type="datetime1">
              <a:rPr lang="en-US" smtClean="0"/>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B48DB7-3D5A-DE4A-9A2C-C638EF528E4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17A0CD-F2F6-6D41-BD0E-5D657F207A66}" type="datetime1">
              <a:rPr lang="en-US" smtClean="0"/>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B48DB7-3D5A-DE4A-9A2C-C638EF528E45}"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17DC39-59D0-4283-886D-35983DCD5065}" type="datetime1">
              <a:rPr lang="en-US" smtClean="0"/>
              <a:t>11/12/2019</a:t>
            </a:fld>
            <a:endParaRPr lang="en-US"/>
          </a:p>
        </p:txBody>
      </p:sp>
      <p:sp>
        <p:nvSpPr>
          <p:cNvPr id="5" name="Footer Placeholder 4"/>
          <p:cNvSpPr>
            <a:spLocks noGrp="1"/>
          </p:cNvSpPr>
          <p:nvPr>
            <p:ph type="ftr" sz="quarter" idx="11"/>
          </p:nvPr>
        </p:nvSpPr>
        <p:spPr/>
        <p:txBody>
          <a:bodyPr/>
          <a:lstStyle/>
          <a:p>
            <a:r>
              <a:rPr lang="en-US"/>
              <a:t>CONFIDENTIAL &amp; PROPRIETARY</a:t>
            </a:r>
          </a:p>
        </p:txBody>
      </p:sp>
      <p:sp>
        <p:nvSpPr>
          <p:cNvPr id="6" name="Slide Number Placeholder 5"/>
          <p:cNvSpPr>
            <a:spLocks noGrp="1"/>
          </p:cNvSpPr>
          <p:nvPr>
            <p:ph type="sldNum" sz="quarter" idx="12"/>
          </p:nvPr>
        </p:nvSpPr>
        <p:spPr/>
        <p:txBody>
          <a:bodyPr/>
          <a:lstStyle/>
          <a:p>
            <a:fld id="{87B48DB7-3D5A-DE4A-9A2C-C638EF528E45}" type="slidenum">
              <a:rPr lang="en-US" smtClean="0"/>
              <a:t>‹#›</a:t>
            </a:fld>
            <a:endParaRPr lang="en-US"/>
          </a:p>
        </p:txBody>
      </p:sp>
    </p:spTree>
    <p:extLst>
      <p:ext uri="{BB962C8B-B14F-4D97-AF65-F5344CB8AC3E}">
        <p14:creationId xmlns:p14="http://schemas.microsoft.com/office/powerpoint/2010/main" val="10830777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539536"/>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1D024E6-8401-41EA-A53F-CCC2980C954D}" type="datetime1">
              <a:rPr lang="en-US" smtClean="0"/>
              <a:t>11/12/2019</a:t>
            </a:fld>
            <a:endParaRPr lang="en-US"/>
          </a:p>
        </p:txBody>
      </p:sp>
      <p:sp>
        <p:nvSpPr>
          <p:cNvPr id="5" name="Footer Placeholder 4"/>
          <p:cNvSpPr>
            <a:spLocks noGrp="1"/>
          </p:cNvSpPr>
          <p:nvPr>
            <p:ph type="ftr" sz="quarter" idx="11"/>
          </p:nvPr>
        </p:nvSpPr>
        <p:spPr/>
        <p:txBody>
          <a:bodyPr/>
          <a:lstStyle/>
          <a:p>
            <a:r>
              <a:rPr lang="en-US"/>
              <a:t>CONFIDENTIAL &amp; PROPRIETARY</a:t>
            </a:r>
          </a:p>
        </p:txBody>
      </p:sp>
      <p:sp>
        <p:nvSpPr>
          <p:cNvPr id="6" name="Slide Number Placeholder 5"/>
          <p:cNvSpPr>
            <a:spLocks noGrp="1"/>
          </p:cNvSpPr>
          <p:nvPr>
            <p:ph type="sldNum" sz="quarter" idx="12"/>
          </p:nvPr>
        </p:nvSpPr>
        <p:spPr>
          <a:xfrm>
            <a:off x="6862552" y="6356353"/>
            <a:ext cx="2057400" cy="365125"/>
          </a:xfrm>
        </p:spPr>
        <p:txBody>
          <a:bodyPr/>
          <a:lstStyle/>
          <a:p>
            <a:fld id="{87B48DB7-3D5A-DE4A-9A2C-C638EF528E45}" type="slidenum">
              <a:rPr lang="en-US" smtClean="0"/>
              <a:t>‹#›</a:t>
            </a:fld>
            <a:endParaRPr lang="en-US" dirty="0"/>
          </a:p>
        </p:txBody>
      </p:sp>
    </p:spTree>
    <p:extLst>
      <p:ext uri="{BB962C8B-B14F-4D97-AF65-F5344CB8AC3E}">
        <p14:creationId xmlns:p14="http://schemas.microsoft.com/office/powerpoint/2010/main" val="42629629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4FFF0D-1194-419C-88A1-7A27CBAD0B51}" type="datetime1">
              <a:rPr lang="en-US" smtClean="0"/>
              <a:t>11/12/2019</a:t>
            </a:fld>
            <a:endParaRPr lang="en-US"/>
          </a:p>
        </p:txBody>
      </p:sp>
      <p:sp>
        <p:nvSpPr>
          <p:cNvPr id="5" name="Footer Placeholder 4"/>
          <p:cNvSpPr>
            <a:spLocks noGrp="1"/>
          </p:cNvSpPr>
          <p:nvPr>
            <p:ph type="ftr" sz="quarter" idx="11"/>
          </p:nvPr>
        </p:nvSpPr>
        <p:spPr/>
        <p:txBody>
          <a:bodyPr/>
          <a:lstStyle/>
          <a:p>
            <a:r>
              <a:rPr lang="en-US"/>
              <a:t>CONFIDENTIAL &amp; PROPRIETARY</a:t>
            </a:r>
          </a:p>
        </p:txBody>
      </p:sp>
      <p:sp>
        <p:nvSpPr>
          <p:cNvPr id="6" name="Slide Number Placeholder 5"/>
          <p:cNvSpPr>
            <a:spLocks noGrp="1"/>
          </p:cNvSpPr>
          <p:nvPr>
            <p:ph type="sldNum" sz="quarter" idx="12"/>
          </p:nvPr>
        </p:nvSpPr>
        <p:spPr/>
        <p:txBody>
          <a:bodyPr/>
          <a:lstStyle/>
          <a:p>
            <a:fld id="{87B48DB7-3D5A-DE4A-9A2C-C638EF528E45}" type="slidenum">
              <a:rPr lang="en-US" smtClean="0"/>
              <a:t>‹#›</a:t>
            </a:fld>
            <a:endParaRPr lang="en-US"/>
          </a:p>
        </p:txBody>
      </p:sp>
    </p:spTree>
    <p:extLst>
      <p:ext uri="{BB962C8B-B14F-4D97-AF65-F5344CB8AC3E}">
        <p14:creationId xmlns:p14="http://schemas.microsoft.com/office/powerpoint/2010/main" val="2417459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BF3AC0-2BB5-4BD7-9A12-7220BA502092}" type="datetime1">
              <a:rPr lang="en-US" smtClean="0"/>
              <a:t>11/12/2019</a:t>
            </a:fld>
            <a:endParaRPr lang="en-US"/>
          </a:p>
        </p:txBody>
      </p:sp>
      <p:sp>
        <p:nvSpPr>
          <p:cNvPr id="6" name="Footer Placeholder 5"/>
          <p:cNvSpPr>
            <a:spLocks noGrp="1"/>
          </p:cNvSpPr>
          <p:nvPr>
            <p:ph type="ftr" sz="quarter" idx="11"/>
          </p:nvPr>
        </p:nvSpPr>
        <p:spPr/>
        <p:txBody>
          <a:bodyPr/>
          <a:lstStyle/>
          <a:p>
            <a:r>
              <a:rPr lang="en-US"/>
              <a:t>CONFIDENTIAL &amp; PROPRIETARY</a:t>
            </a:r>
          </a:p>
        </p:txBody>
      </p:sp>
      <p:sp>
        <p:nvSpPr>
          <p:cNvPr id="7" name="Slide Number Placeholder 6"/>
          <p:cNvSpPr>
            <a:spLocks noGrp="1"/>
          </p:cNvSpPr>
          <p:nvPr>
            <p:ph type="sldNum" sz="quarter" idx="12"/>
          </p:nvPr>
        </p:nvSpPr>
        <p:spPr/>
        <p:txBody>
          <a:bodyPr/>
          <a:lstStyle/>
          <a:p>
            <a:fld id="{87B48DB7-3D5A-DE4A-9A2C-C638EF528E45}" type="slidenum">
              <a:rPr lang="en-US" smtClean="0"/>
              <a:t>‹#›</a:t>
            </a:fld>
            <a:endParaRPr lang="en-US"/>
          </a:p>
        </p:txBody>
      </p:sp>
    </p:spTree>
    <p:extLst>
      <p:ext uri="{BB962C8B-B14F-4D97-AF65-F5344CB8AC3E}">
        <p14:creationId xmlns:p14="http://schemas.microsoft.com/office/powerpoint/2010/main" val="1629245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AD9BC24-FF10-4385-96EC-0DDEF608E50C}" type="datetime1">
              <a:rPr lang="en-US" smtClean="0"/>
              <a:t>11/12/2019</a:t>
            </a:fld>
            <a:endParaRPr lang="en-US"/>
          </a:p>
        </p:txBody>
      </p:sp>
      <p:sp>
        <p:nvSpPr>
          <p:cNvPr id="8" name="Footer Placeholder 7"/>
          <p:cNvSpPr>
            <a:spLocks noGrp="1"/>
          </p:cNvSpPr>
          <p:nvPr>
            <p:ph type="ftr" sz="quarter" idx="11"/>
          </p:nvPr>
        </p:nvSpPr>
        <p:spPr/>
        <p:txBody>
          <a:bodyPr/>
          <a:lstStyle/>
          <a:p>
            <a:r>
              <a:rPr lang="en-US"/>
              <a:t>CONFIDENTIAL &amp; PROPRIETARY</a:t>
            </a:r>
          </a:p>
        </p:txBody>
      </p:sp>
      <p:sp>
        <p:nvSpPr>
          <p:cNvPr id="9" name="Slide Number Placeholder 8"/>
          <p:cNvSpPr>
            <a:spLocks noGrp="1"/>
          </p:cNvSpPr>
          <p:nvPr>
            <p:ph type="sldNum" sz="quarter" idx="12"/>
          </p:nvPr>
        </p:nvSpPr>
        <p:spPr/>
        <p:txBody>
          <a:bodyPr/>
          <a:lstStyle/>
          <a:p>
            <a:fld id="{87B48DB7-3D5A-DE4A-9A2C-C638EF528E45}" type="slidenum">
              <a:rPr lang="en-US" smtClean="0"/>
              <a:t>‹#›</a:t>
            </a:fld>
            <a:endParaRPr lang="en-US"/>
          </a:p>
        </p:txBody>
      </p:sp>
    </p:spTree>
    <p:extLst>
      <p:ext uri="{BB962C8B-B14F-4D97-AF65-F5344CB8AC3E}">
        <p14:creationId xmlns:p14="http://schemas.microsoft.com/office/powerpoint/2010/main" val="33591644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77D6CB-01B3-42DA-B967-1465A4F54D91}" type="datetime1">
              <a:rPr lang="en-US" smtClean="0"/>
              <a:t>11/12/2019</a:t>
            </a:fld>
            <a:endParaRPr lang="en-US"/>
          </a:p>
        </p:txBody>
      </p:sp>
      <p:sp>
        <p:nvSpPr>
          <p:cNvPr id="4" name="Footer Placeholder 3"/>
          <p:cNvSpPr>
            <a:spLocks noGrp="1"/>
          </p:cNvSpPr>
          <p:nvPr>
            <p:ph type="ftr" sz="quarter" idx="11"/>
          </p:nvPr>
        </p:nvSpPr>
        <p:spPr/>
        <p:txBody>
          <a:bodyPr/>
          <a:lstStyle/>
          <a:p>
            <a:r>
              <a:rPr lang="en-US"/>
              <a:t>CONFIDENTIAL &amp; PROPRIETARY</a:t>
            </a:r>
          </a:p>
        </p:txBody>
      </p:sp>
      <p:sp>
        <p:nvSpPr>
          <p:cNvPr id="5" name="Slide Number Placeholder 4"/>
          <p:cNvSpPr>
            <a:spLocks noGrp="1"/>
          </p:cNvSpPr>
          <p:nvPr>
            <p:ph type="sldNum" sz="quarter" idx="12"/>
          </p:nvPr>
        </p:nvSpPr>
        <p:spPr/>
        <p:txBody>
          <a:bodyPr/>
          <a:lstStyle/>
          <a:p>
            <a:fld id="{87B48DB7-3D5A-DE4A-9A2C-C638EF528E45}" type="slidenum">
              <a:rPr lang="en-US" smtClean="0"/>
              <a:t>‹#›</a:t>
            </a:fld>
            <a:endParaRPr lang="en-US"/>
          </a:p>
        </p:txBody>
      </p:sp>
    </p:spTree>
    <p:extLst>
      <p:ext uri="{BB962C8B-B14F-4D97-AF65-F5344CB8AC3E}">
        <p14:creationId xmlns:p14="http://schemas.microsoft.com/office/powerpoint/2010/main" val="3319448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D9E6AC-F9FE-4944-90C8-BB68EE238758}" type="datetime1">
              <a:rPr lang="en-US" smtClean="0"/>
              <a:t>11/12/2019</a:t>
            </a:fld>
            <a:endParaRPr lang="en-US"/>
          </a:p>
        </p:txBody>
      </p:sp>
      <p:sp>
        <p:nvSpPr>
          <p:cNvPr id="3" name="Footer Placeholder 2"/>
          <p:cNvSpPr>
            <a:spLocks noGrp="1"/>
          </p:cNvSpPr>
          <p:nvPr>
            <p:ph type="ftr" sz="quarter" idx="11"/>
          </p:nvPr>
        </p:nvSpPr>
        <p:spPr/>
        <p:txBody>
          <a:bodyPr/>
          <a:lstStyle/>
          <a:p>
            <a:r>
              <a:rPr lang="en-US"/>
              <a:t>CONFIDENTIAL &amp; PROPRIETARY</a:t>
            </a:r>
          </a:p>
        </p:txBody>
      </p:sp>
      <p:sp>
        <p:nvSpPr>
          <p:cNvPr id="4" name="Slide Number Placeholder 3"/>
          <p:cNvSpPr>
            <a:spLocks noGrp="1"/>
          </p:cNvSpPr>
          <p:nvPr>
            <p:ph type="sldNum" sz="quarter" idx="12"/>
          </p:nvPr>
        </p:nvSpPr>
        <p:spPr/>
        <p:txBody>
          <a:bodyPr/>
          <a:lstStyle/>
          <a:p>
            <a:fld id="{87B48DB7-3D5A-DE4A-9A2C-C638EF528E45}" type="slidenum">
              <a:rPr lang="en-US" smtClean="0"/>
              <a:t>‹#›</a:t>
            </a:fld>
            <a:endParaRPr lang="en-US"/>
          </a:p>
        </p:txBody>
      </p:sp>
    </p:spTree>
    <p:extLst>
      <p:ext uri="{BB962C8B-B14F-4D97-AF65-F5344CB8AC3E}">
        <p14:creationId xmlns:p14="http://schemas.microsoft.com/office/powerpoint/2010/main" val="326235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626FBBE-6E6A-45D7-8808-3A86C87F2081}" type="datetime1">
              <a:rPr lang="en-US" smtClean="0"/>
              <a:t>11/12/2019</a:t>
            </a:fld>
            <a:endParaRPr lang="en-US"/>
          </a:p>
        </p:txBody>
      </p:sp>
      <p:sp>
        <p:nvSpPr>
          <p:cNvPr id="6" name="Footer Placeholder 5"/>
          <p:cNvSpPr>
            <a:spLocks noGrp="1"/>
          </p:cNvSpPr>
          <p:nvPr>
            <p:ph type="ftr" sz="quarter" idx="11"/>
          </p:nvPr>
        </p:nvSpPr>
        <p:spPr/>
        <p:txBody>
          <a:bodyPr/>
          <a:lstStyle/>
          <a:p>
            <a:r>
              <a:rPr lang="en-US"/>
              <a:t>CONFIDENTIAL &amp; PROPRIETARY</a:t>
            </a:r>
          </a:p>
        </p:txBody>
      </p:sp>
      <p:sp>
        <p:nvSpPr>
          <p:cNvPr id="7" name="Slide Number Placeholder 6"/>
          <p:cNvSpPr>
            <a:spLocks noGrp="1"/>
          </p:cNvSpPr>
          <p:nvPr>
            <p:ph type="sldNum" sz="quarter" idx="12"/>
          </p:nvPr>
        </p:nvSpPr>
        <p:spPr/>
        <p:txBody>
          <a:bodyPr/>
          <a:lstStyle/>
          <a:p>
            <a:fld id="{87B48DB7-3D5A-DE4A-9A2C-C638EF528E45}" type="slidenum">
              <a:rPr lang="en-US" smtClean="0"/>
              <a:t>‹#›</a:t>
            </a:fld>
            <a:endParaRPr lang="en-US"/>
          </a:p>
        </p:txBody>
      </p:sp>
    </p:spTree>
    <p:extLst>
      <p:ext uri="{BB962C8B-B14F-4D97-AF65-F5344CB8AC3E}">
        <p14:creationId xmlns:p14="http://schemas.microsoft.com/office/powerpoint/2010/main" val="8546715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101DC33-144A-45D0-A159-F9B0A3340D97}" type="datetime1">
              <a:rPr lang="en-US" smtClean="0"/>
              <a:t>11/12/2019</a:t>
            </a:fld>
            <a:endParaRPr lang="en-US"/>
          </a:p>
        </p:txBody>
      </p:sp>
      <p:sp>
        <p:nvSpPr>
          <p:cNvPr id="6" name="Footer Placeholder 5"/>
          <p:cNvSpPr>
            <a:spLocks noGrp="1"/>
          </p:cNvSpPr>
          <p:nvPr>
            <p:ph type="ftr" sz="quarter" idx="11"/>
          </p:nvPr>
        </p:nvSpPr>
        <p:spPr/>
        <p:txBody>
          <a:bodyPr/>
          <a:lstStyle/>
          <a:p>
            <a:r>
              <a:rPr lang="en-US"/>
              <a:t>CONFIDENTIAL &amp; PROPRIETARY</a:t>
            </a:r>
          </a:p>
        </p:txBody>
      </p:sp>
      <p:sp>
        <p:nvSpPr>
          <p:cNvPr id="7" name="Slide Number Placeholder 6"/>
          <p:cNvSpPr>
            <a:spLocks noGrp="1"/>
          </p:cNvSpPr>
          <p:nvPr>
            <p:ph type="sldNum" sz="quarter" idx="12"/>
          </p:nvPr>
        </p:nvSpPr>
        <p:spPr/>
        <p:txBody>
          <a:bodyPr/>
          <a:lstStyle/>
          <a:p>
            <a:fld id="{87B48DB7-3D5A-DE4A-9A2C-C638EF528E45}" type="slidenum">
              <a:rPr lang="en-US" smtClean="0"/>
              <a:t>‹#›</a:t>
            </a:fld>
            <a:endParaRPr lang="en-US"/>
          </a:p>
        </p:txBody>
      </p:sp>
    </p:spTree>
    <p:extLst>
      <p:ext uri="{BB962C8B-B14F-4D97-AF65-F5344CB8AC3E}">
        <p14:creationId xmlns:p14="http://schemas.microsoft.com/office/powerpoint/2010/main" val="25486316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F9CB53-EA8D-4AEF-B022-4A58B29213F5}" type="datetime1">
              <a:rPr lang="en-US" smtClean="0"/>
              <a:t>11/12/2019</a:t>
            </a:fld>
            <a:endParaRPr lang="en-US"/>
          </a:p>
        </p:txBody>
      </p:sp>
      <p:sp>
        <p:nvSpPr>
          <p:cNvPr id="5" name="Footer Placeholder 4"/>
          <p:cNvSpPr>
            <a:spLocks noGrp="1"/>
          </p:cNvSpPr>
          <p:nvPr>
            <p:ph type="ftr" sz="quarter" idx="11"/>
          </p:nvPr>
        </p:nvSpPr>
        <p:spPr/>
        <p:txBody>
          <a:bodyPr/>
          <a:lstStyle/>
          <a:p>
            <a:r>
              <a:rPr lang="en-US"/>
              <a:t>CONFIDENTIAL &amp; PROPRIETARY</a:t>
            </a:r>
          </a:p>
        </p:txBody>
      </p:sp>
      <p:sp>
        <p:nvSpPr>
          <p:cNvPr id="6" name="Slide Number Placeholder 5"/>
          <p:cNvSpPr>
            <a:spLocks noGrp="1"/>
          </p:cNvSpPr>
          <p:nvPr>
            <p:ph type="sldNum" sz="quarter" idx="12"/>
          </p:nvPr>
        </p:nvSpPr>
        <p:spPr/>
        <p:txBody>
          <a:bodyPr/>
          <a:lstStyle/>
          <a:p>
            <a:fld id="{87B48DB7-3D5A-DE4A-9A2C-C638EF528E45}" type="slidenum">
              <a:rPr lang="en-US" smtClean="0"/>
              <a:t>‹#›</a:t>
            </a:fld>
            <a:endParaRPr lang="en-US"/>
          </a:p>
        </p:txBody>
      </p:sp>
    </p:spTree>
    <p:extLst>
      <p:ext uri="{BB962C8B-B14F-4D97-AF65-F5344CB8AC3E}">
        <p14:creationId xmlns:p14="http://schemas.microsoft.com/office/powerpoint/2010/main" val="17248667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F4EAA9-5755-401C-ABB3-4EC89D21093C}" type="datetime1">
              <a:rPr lang="en-US" smtClean="0"/>
              <a:t>11/12/2019</a:t>
            </a:fld>
            <a:endParaRPr lang="en-US"/>
          </a:p>
        </p:txBody>
      </p:sp>
      <p:sp>
        <p:nvSpPr>
          <p:cNvPr id="5" name="Footer Placeholder 4"/>
          <p:cNvSpPr>
            <a:spLocks noGrp="1"/>
          </p:cNvSpPr>
          <p:nvPr>
            <p:ph type="ftr" sz="quarter" idx="11"/>
          </p:nvPr>
        </p:nvSpPr>
        <p:spPr/>
        <p:txBody>
          <a:bodyPr/>
          <a:lstStyle/>
          <a:p>
            <a:r>
              <a:rPr lang="en-US"/>
              <a:t>CONFIDENTIAL &amp; PROPRIETARY</a:t>
            </a:r>
          </a:p>
        </p:txBody>
      </p:sp>
      <p:sp>
        <p:nvSpPr>
          <p:cNvPr id="6" name="Slide Number Placeholder 5"/>
          <p:cNvSpPr>
            <a:spLocks noGrp="1"/>
          </p:cNvSpPr>
          <p:nvPr>
            <p:ph type="sldNum" sz="quarter" idx="12"/>
          </p:nvPr>
        </p:nvSpPr>
        <p:spPr/>
        <p:txBody>
          <a:bodyPr/>
          <a:lstStyle/>
          <a:p>
            <a:fld id="{87B48DB7-3D5A-DE4A-9A2C-C638EF528E45}" type="slidenum">
              <a:rPr lang="en-US" smtClean="0"/>
              <a:t>‹#›</a:t>
            </a:fld>
            <a:endParaRPr lang="en-US"/>
          </a:p>
        </p:txBody>
      </p:sp>
    </p:spTree>
    <p:extLst>
      <p:ext uri="{BB962C8B-B14F-4D97-AF65-F5344CB8AC3E}">
        <p14:creationId xmlns:p14="http://schemas.microsoft.com/office/powerpoint/2010/main" val="8894958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49"/>
        <p:cNvGrpSpPr/>
        <p:nvPr/>
      </p:nvGrpSpPr>
      <p:grpSpPr>
        <a:xfrm>
          <a:off x="0" y="0"/>
          <a:ext cx="0" cy="0"/>
          <a:chOff x="0" y="0"/>
          <a:chExt cx="0" cy="0"/>
        </a:xfrm>
      </p:grpSpPr>
      <p:sp>
        <p:nvSpPr>
          <p:cNvPr id="50" name="Shape 50"/>
          <p:cNvSpPr txBox="1">
            <a:spLocks noGrp="1"/>
          </p:cNvSpPr>
          <p:nvPr>
            <p:ph type="ctrTitle"/>
          </p:nvPr>
        </p:nvSpPr>
        <p:spPr>
          <a:xfrm>
            <a:off x="628650" y="5105400"/>
            <a:ext cx="6858000" cy="766763"/>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chemeClr val="dk1"/>
              </a:buClr>
              <a:buSzPts val="4400"/>
              <a:buFont typeface="Trebuchet MS"/>
              <a:buNone/>
              <a:defRPr sz="4400" b="0" i="0" u="none" strike="noStrike" cap="none">
                <a:solidFill>
                  <a:schemeClr val="dk1"/>
                </a:solidFill>
                <a:latin typeface="Trebuchet MS"/>
                <a:ea typeface="Trebuchet MS"/>
                <a:cs typeface="Trebuchet MS"/>
                <a:sym typeface="Trebuchet MS"/>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51" name="Shape 51"/>
          <p:cNvSpPr txBox="1">
            <a:spLocks noGrp="1"/>
          </p:cNvSpPr>
          <p:nvPr>
            <p:ph type="subTitle" idx="1"/>
          </p:nvPr>
        </p:nvSpPr>
        <p:spPr>
          <a:xfrm>
            <a:off x="628650" y="6021462"/>
            <a:ext cx="6858000" cy="531738"/>
          </a:xfrm>
          <a:prstGeom prst="rect">
            <a:avLst/>
          </a:prstGeom>
          <a:noFill/>
          <a:ln>
            <a:noFill/>
          </a:ln>
        </p:spPr>
        <p:txBody>
          <a:bodyPr wrap="square" lIns="91425" tIns="91425" rIns="91425" bIns="91425" anchor="t" anchorCtr="0"/>
          <a:lstStyle>
            <a:lvl1pPr marL="0" marR="0" lvl="0" indent="0" algn="l" rtl="0">
              <a:lnSpc>
                <a:spcPct val="90000"/>
              </a:lnSpc>
              <a:spcBef>
                <a:spcPts val="1000"/>
              </a:spcBef>
              <a:buClr>
                <a:schemeClr val="accent3"/>
              </a:buClr>
              <a:buSzPts val="2400"/>
              <a:buFont typeface="Arial"/>
              <a:buNone/>
              <a:defRPr sz="2400" b="0" i="0" u="none" strike="noStrike" cap="none">
                <a:solidFill>
                  <a:schemeClr val="accent3"/>
                </a:solidFill>
                <a:latin typeface="Trebuchet MS"/>
                <a:ea typeface="Trebuchet MS"/>
                <a:cs typeface="Trebuchet MS"/>
                <a:sym typeface="Trebuchet MS"/>
              </a:defRPr>
            </a:lvl1pPr>
            <a:lvl2pPr marL="457200" marR="0" lvl="1" indent="0" algn="ctr" rtl="0">
              <a:lnSpc>
                <a:spcPct val="90000"/>
              </a:lnSpc>
              <a:spcBef>
                <a:spcPts val="500"/>
              </a:spcBef>
              <a:buClr>
                <a:schemeClr val="dk1"/>
              </a:buClr>
              <a:buSzPts val="2000"/>
              <a:buFont typeface="Arial"/>
              <a:buNone/>
              <a:defRPr sz="2000" b="0" i="0" u="none" strike="noStrike" cap="none">
                <a:solidFill>
                  <a:schemeClr val="dk1"/>
                </a:solidFill>
                <a:latin typeface="Trebuchet MS"/>
                <a:ea typeface="Trebuchet MS"/>
                <a:cs typeface="Trebuchet MS"/>
                <a:sym typeface="Trebuchet MS"/>
              </a:defRPr>
            </a:lvl2pPr>
            <a:lvl3pPr marL="914400" marR="0" lvl="2" indent="0" algn="ctr" rtl="0">
              <a:lnSpc>
                <a:spcPct val="90000"/>
              </a:lnSpc>
              <a:spcBef>
                <a:spcPts val="500"/>
              </a:spcBef>
              <a:buClr>
                <a:schemeClr val="dk1"/>
              </a:buClr>
              <a:buSzPts val="1800"/>
              <a:buFont typeface="Arial"/>
              <a:buNone/>
              <a:defRPr sz="1800" b="0" i="0" u="none" strike="noStrike" cap="none">
                <a:solidFill>
                  <a:schemeClr val="dk1"/>
                </a:solidFill>
                <a:latin typeface="Trebuchet MS"/>
                <a:ea typeface="Trebuchet MS"/>
                <a:cs typeface="Trebuchet MS"/>
                <a:sym typeface="Trebuchet MS"/>
              </a:defRPr>
            </a:lvl3pPr>
            <a:lvl4pPr marL="1371600" marR="0" lvl="3" indent="0" algn="ctr" rtl="0">
              <a:lnSpc>
                <a:spcPct val="90000"/>
              </a:lnSpc>
              <a:spcBef>
                <a:spcPts val="500"/>
              </a:spcBef>
              <a:buClr>
                <a:schemeClr val="dk1"/>
              </a:buClr>
              <a:buSzPts val="1600"/>
              <a:buFont typeface="Arial"/>
              <a:buNone/>
              <a:defRPr sz="1600" b="0" i="0" u="none" strike="noStrike" cap="none">
                <a:solidFill>
                  <a:schemeClr val="dk1"/>
                </a:solidFill>
                <a:latin typeface="Trebuchet MS"/>
                <a:ea typeface="Trebuchet MS"/>
                <a:cs typeface="Trebuchet MS"/>
                <a:sym typeface="Trebuchet MS"/>
              </a:defRPr>
            </a:lvl4pPr>
            <a:lvl5pPr marL="1828800" marR="0" lvl="4" indent="0" algn="ctr" rtl="0">
              <a:lnSpc>
                <a:spcPct val="90000"/>
              </a:lnSpc>
              <a:spcBef>
                <a:spcPts val="500"/>
              </a:spcBef>
              <a:buClr>
                <a:schemeClr val="dk1"/>
              </a:buClr>
              <a:buSzPts val="1600"/>
              <a:buFont typeface="Arial"/>
              <a:buNone/>
              <a:defRPr sz="1600" b="0" i="0" u="none" strike="noStrike" cap="none">
                <a:solidFill>
                  <a:schemeClr val="dk1"/>
                </a:solidFill>
                <a:latin typeface="Trebuchet MS"/>
                <a:ea typeface="Trebuchet MS"/>
                <a:cs typeface="Trebuchet MS"/>
                <a:sym typeface="Trebuchet MS"/>
              </a:defRPr>
            </a:lvl5pPr>
            <a:lvl6pPr marL="2286000" marR="0" lvl="5" indent="0" algn="ctr" rtl="0">
              <a:lnSpc>
                <a:spcPct val="90000"/>
              </a:lnSpc>
              <a:spcBef>
                <a:spcPts val="500"/>
              </a:spcBef>
              <a:buClr>
                <a:schemeClr val="dk1"/>
              </a:buClr>
              <a:buSzPts val="1600"/>
              <a:buFont typeface="Arial"/>
              <a:buNone/>
              <a:defRPr sz="1600" b="0" i="0" u="none" strike="noStrike" cap="none">
                <a:solidFill>
                  <a:schemeClr val="dk1"/>
                </a:solidFill>
                <a:latin typeface="Trebuchet MS"/>
                <a:ea typeface="Trebuchet MS"/>
                <a:cs typeface="Trebuchet MS"/>
                <a:sym typeface="Trebuchet MS"/>
              </a:defRPr>
            </a:lvl6pPr>
            <a:lvl7pPr marL="2743200" marR="0" lvl="6" indent="0" algn="ctr" rtl="0">
              <a:lnSpc>
                <a:spcPct val="90000"/>
              </a:lnSpc>
              <a:spcBef>
                <a:spcPts val="500"/>
              </a:spcBef>
              <a:buClr>
                <a:schemeClr val="dk1"/>
              </a:buClr>
              <a:buSzPts val="1600"/>
              <a:buFont typeface="Arial"/>
              <a:buNone/>
              <a:defRPr sz="1600" b="0" i="0" u="none" strike="noStrike" cap="none">
                <a:solidFill>
                  <a:schemeClr val="dk1"/>
                </a:solidFill>
                <a:latin typeface="Trebuchet MS"/>
                <a:ea typeface="Trebuchet MS"/>
                <a:cs typeface="Trebuchet MS"/>
                <a:sym typeface="Trebuchet MS"/>
              </a:defRPr>
            </a:lvl7pPr>
            <a:lvl8pPr marL="3200400" marR="0" lvl="7" indent="0" algn="ctr" rtl="0">
              <a:lnSpc>
                <a:spcPct val="90000"/>
              </a:lnSpc>
              <a:spcBef>
                <a:spcPts val="500"/>
              </a:spcBef>
              <a:buClr>
                <a:schemeClr val="dk1"/>
              </a:buClr>
              <a:buSzPts val="1600"/>
              <a:buFont typeface="Arial"/>
              <a:buNone/>
              <a:defRPr sz="1600" b="0" i="0" u="none" strike="noStrike" cap="none">
                <a:solidFill>
                  <a:schemeClr val="dk1"/>
                </a:solidFill>
                <a:latin typeface="Trebuchet MS"/>
                <a:ea typeface="Trebuchet MS"/>
                <a:cs typeface="Trebuchet MS"/>
                <a:sym typeface="Trebuchet MS"/>
              </a:defRPr>
            </a:lvl8pPr>
            <a:lvl9pPr marL="3657600" marR="0" lvl="8" indent="0" algn="ctr" rtl="0">
              <a:lnSpc>
                <a:spcPct val="90000"/>
              </a:lnSpc>
              <a:spcBef>
                <a:spcPts val="500"/>
              </a:spcBef>
              <a:buClr>
                <a:schemeClr val="dk1"/>
              </a:buClr>
              <a:buSzPts val="1600"/>
              <a:buFont typeface="Arial"/>
              <a:buNone/>
              <a:defRPr sz="1600" b="0" i="0" u="none" strike="noStrike" cap="none">
                <a:solidFill>
                  <a:schemeClr val="dk1"/>
                </a:solidFill>
                <a:latin typeface="Trebuchet MS"/>
                <a:ea typeface="Trebuchet MS"/>
                <a:cs typeface="Trebuchet MS"/>
                <a:sym typeface="Trebuchet MS"/>
              </a:defRPr>
            </a:lvl9pPr>
          </a:lstStyle>
          <a:p>
            <a:endParaRPr/>
          </a:p>
        </p:txBody>
      </p:sp>
      <p:pic>
        <p:nvPicPr>
          <p:cNvPr id="52" name="Shape 52" descr="pasted-image.pdf"/>
          <p:cNvPicPr preferRelativeResize="0"/>
          <p:nvPr/>
        </p:nvPicPr>
        <p:blipFill rotWithShape="1">
          <a:blip r:embed="rId2">
            <a:alphaModFix/>
          </a:blip>
          <a:srcRect/>
          <a:stretch/>
        </p:blipFill>
        <p:spPr>
          <a:xfrm>
            <a:off x="-15647" y="-5308600"/>
            <a:ext cx="10268988" cy="10493153"/>
          </a:xfrm>
          <a:prstGeom prst="rect">
            <a:avLst/>
          </a:prstGeom>
          <a:noFill/>
          <a:ln>
            <a:noFill/>
          </a:ln>
        </p:spPr>
      </p:pic>
      <p:pic>
        <p:nvPicPr>
          <p:cNvPr id="53" name="Shape 53" descr="Picture 7"/>
          <p:cNvPicPr preferRelativeResize="0"/>
          <p:nvPr/>
        </p:nvPicPr>
        <p:blipFill rotWithShape="1">
          <a:blip r:embed="rId3">
            <a:alphaModFix/>
          </a:blip>
          <a:srcRect/>
          <a:stretch/>
        </p:blipFill>
        <p:spPr>
          <a:xfrm>
            <a:off x="7414527" y="5192843"/>
            <a:ext cx="1388480" cy="1388480"/>
          </a:xfrm>
          <a:prstGeom prst="rect">
            <a:avLst/>
          </a:prstGeom>
          <a:noFill/>
          <a:ln>
            <a:noFill/>
          </a:ln>
        </p:spPr>
      </p:pic>
    </p:spTree>
    <p:extLst>
      <p:ext uri="{BB962C8B-B14F-4D97-AF65-F5344CB8AC3E}">
        <p14:creationId xmlns:p14="http://schemas.microsoft.com/office/powerpoint/2010/main" val="10508905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628650" y="365125"/>
            <a:ext cx="7886700" cy="701675"/>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lt1"/>
              </a:buClr>
              <a:buSzPts val="4400"/>
              <a:buFont typeface="Trebuchet MS"/>
              <a:buNone/>
              <a:defRPr sz="4400" b="0" i="0" u="none" strike="noStrike" cap="none">
                <a:solidFill>
                  <a:schemeClr val="lt1"/>
                </a:solidFill>
                <a:latin typeface="Trebuchet MS"/>
                <a:ea typeface="Trebuchet MS"/>
                <a:cs typeface="Trebuchet MS"/>
                <a:sym typeface="Trebuchet MS"/>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56" name="Shape 56"/>
          <p:cNvSpPr txBox="1">
            <a:spLocks noGrp="1"/>
          </p:cNvSpPr>
          <p:nvPr>
            <p:ph type="body" idx="1"/>
          </p:nvPr>
        </p:nvSpPr>
        <p:spPr>
          <a:xfrm>
            <a:off x="628650" y="1825625"/>
            <a:ext cx="7886700" cy="435133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accent3"/>
              </a:buClr>
              <a:buSzPts val="2800"/>
              <a:buFont typeface="Arial"/>
              <a:buChar char="•"/>
              <a:defRPr sz="2800" b="0" i="0" u="none" strike="noStrike" cap="none">
                <a:solidFill>
                  <a:schemeClr val="accent3"/>
                </a:solidFill>
                <a:latin typeface="Trebuchet MS"/>
                <a:ea typeface="Trebuchet MS"/>
                <a:cs typeface="Trebuchet MS"/>
                <a:sym typeface="Trebuchet MS"/>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57" name="Shape 57"/>
          <p:cNvSpPr txBox="1">
            <a:spLocks noGrp="1"/>
          </p:cNvSpPr>
          <p:nvPr>
            <p:ph type="dt" idx="10"/>
          </p:nvPr>
        </p:nvSpPr>
        <p:spPr>
          <a:xfrm>
            <a:off x="628650" y="6356350"/>
            <a:ext cx="20574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58" name="Shape 58"/>
          <p:cNvSpPr txBox="1">
            <a:spLocks noGrp="1"/>
          </p:cNvSpPr>
          <p:nvPr>
            <p:ph type="ftr" idx="11"/>
          </p:nvPr>
        </p:nvSpPr>
        <p:spPr>
          <a:xfrm>
            <a:off x="3028950" y="6356350"/>
            <a:ext cx="30861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59" name="Shape 59"/>
          <p:cNvSpPr txBox="1">
            <a:spLocks noGrp="1"/>
          </p:cNvSpPr>
          <p:nvPr>
            <p:ph type="sldNum" idx="12"/>
          </p:nvPr>
        </p:nvSpPr>
        <p:spPr>
          <a:xfrm>
            <a:off x="6457950" y="6356350"/>
            <a:ext cx="2057400" cy="365125"/>
          </a:xfrm>
          <a:prstGeom prst="rect">
            <a:avLst/>
          </a:prstGeom>
          <a:noFill/>
          <a:ln>
            <a:noFill/>
          </a:ln>
        </p:spPr>
        <p:txBody>
          <a:bodyPr wrap="square" lIns="91425" tIns="45700" rIns="91425" bIns="45700" anchor="ctr" anchorCtr="0">
            <a:noAutofit/>
          </a:bodyPr>
          <a:lstStyle/>
          <a:p>
            <a:pPr marL="0" marR="0" lvl="0" indent="-76200" algn="r" rtl="0">
              <a:lnSpc>
                <a:spcPct val="100000"/>
              </a:lnSpc>
              <a:spcBef>
                <a:spcPts val="0"/>
              </a:spcBef>
              <a:spcAft>
                <a:spcPts val="0"/>
              </a:spcAft>
              <a:buClr>
                <a:srgbClr val="AAABAD"/>
              </a:buClr>
              <a:buSzPts val="1200"/>
              <a:buFont typeface="Trebuchet MS"/>
              <a:buNone/>
            </a:pPr>
            <a:fld id="{00000000-1234-1234-1234-123412341234}" type="slidenum">
              <a:rPr lang="en-US" sz="1200" b="0" i="0" u="none" strike="noStrike" cap="none">
                <a:solidFill>
                  <a:srgbClr val="AAABAD"/>
                </a:solidFill>
                <a:latin typeface="Trebuchet MS"/>
                <a:ea typeface="Trebuchet MS"/>
                <a:cs typeface="Trebuchet MS"/>
                <a:sym typeface="Trebuchet MS"/>
              </a:rPr>
              <a:t>‹#›</a:t>
            </a:fld>
            <a:endParaRPr lang="en-US" sz="1200" b="0" i="0" u="none" strike="noStrike" cap="none">
              <a:solidFill>
                <a:srgbClr val="AAABAD"/>
              </a:solidFill>
              <a:latin typeface="Trebuchet MS"/>
              <a:ea typeface="Trebuchet MS"/>
              <a:cs typeface="Trebuchet MS"/>
              <a:sym typeface="Trebuchet MS"/>
            </a:endParaRPr>
          </a:p>
        </p:txBody>
      </p:sp>
    </p:spTree>
    <p:extLst>
      <p:ext uri="{BB962C8B-B14F-4D97-AF65-F5344CB8AC3E}">
        <p14:creationId xmlns:p14="http://schemas.microsoft.com/office/powerpoint/2010/main" val="2142035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623888" y="1709738"/>
            <a:ext cx="7886700" cy="2852737"/>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chemeClr val="lt1"/>
              </a:buClr>
              <a:buSzPts val="6000"/>
              <a:buFont typeface="Trebuchet MS"/>
              <a:buNone/>
              <a:defRPr sz="6000" b="0" i="0" u="none" strike="noStrike" cap="none">
                <a:solidFill>
                  <a:schemeClr val="lt1"/>
                </a:solidFill>
                <a:latin typeface="Trebuchet MS"/>
                <a:ea typeface="Trebuchet MS"/>
                <a:cs typeface="Trebuchet MS"/>
                <a:sym typeface="Trebuchet MS"/>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62" name="Shape 62"/>
          <p:cNvSpPr txBox="1">
            <a:spLocks noGrp="1"/>
          </p:cNvSpPr>
          <p:nvPr>
            <p:ph type="body" idx="1"/>
          </p:nvPr>
        </p:nvSpPr>
        <p:spPr>
          <a:xfrm>
            <a:off x="623888" y="4589463"/>
            <a:ext cx="7886700" cy="1500187"/>
          </a:xfrm>
          <a:prstGeom prst="rect">
            <a:avLst/>
          </a:prstGeom>
          <a:noFill/>
          <a:ln>
            <a:noFill/>
          </a:ln>
        </p:spPr>
        <p:txBody>
          <a:bodyPr wrap="square" lIns="91425" tIns="91425" rIns="91425" bIns="91425" anchor="t" anchorCtr="0"/>
          <a:lstStyle>
            <a:lvl1pPr marL="0" marR="0" lvl="0" indent="0" algn="l" rtl="0">
              <a:lnSpc>
                <a:spcPct val="90000"/>
              </a:lnSpc>
              <a:spcBef>
                <a:spcPts val="1000"/>
              </a:spcBef>
              <a:buClr>
                <a:srgbClr val="AAABAD"/>
              </a:buClr>
              <a:buSzPts val="2400"/>
              <a:buFont typeface="Arial"/>
              <a:buNone/>
              <a:defRPr sz="2400" b="0" i="0" u="none" strike="noStrike" cap="none">
                <a:solidFill>
                  <a:srgbClr val="AAABAD"/>
                </a:solidFill>
                <a:latin typeface="Trebuchet MS"/>
                <a:ea typeface="Trebuchet MS"/>
                <a:cs typeface="Trebuchet MS"/>
                <a:sym typeface="Trebuchet MS"/>
              </a:defRPr>
            </a:lvl1pPr>
            <a:lvl2pPr marL="457200" marR="0" lvl="1" indent="0" algn="l" rtl="0">
              <a:lnSpc>
                <a:spcPct val="90000"/>
              </a:lnSpc>
              <a:spcBef>
                <a:spcPts val="500"/>
              </a:spcBef>
              <a:buClr>
                <a:srgbClr val="AAABAD"/>
              </a:buClr>
              <a:buSzPts val="2000"/>
              <a:buFont typeface="Arial"/>
              <a:buNone/>
              <a:defRPr sz="2000" b="0" i="0" u="none" strike="noStrike" cap="none">
                <a:solidFill>
                  <a:srgbClr val="AAABAD"/>
                </a:solidFill>
                <a:latin typeface="Trebuchet MS"/>
                <a:ea typeface="Trebuchet MS"/>
                <a:cs typeface="Trebuchet MS"/>
                <a:sym typeface="Trebuchet MS"/>
              </a:defRPr>
            </a:lvl2pPr>
            <a:lvl3pPr marL="914400" marR="0" lvl="2" indent="0" algn="l" rtl="0">
              <a:lnSpc>
                <a:spcPct val="90000"/>
              </a:lnSpc>
              <a:spcBef>
                <a:spcPts val="500"/>
              </a:spcBef>
              <a:buClr>
                <a:srgbClr val="AAABAD"/>
              </a:buClr>
              <a:buSzPts val="1800"/>
              <a:buFont typeface="Arial"/>
              <a:buNone/>
              <a:defRPr sz="1800" b="0" i="0" u="none" strike="noStrike" cap="none">
                <a:solidFill>
                  <a:srgbClr val="AAABAD"/>
                </a:solidFill>
                <a:latin typeface="Trebuchet MS"/>
                <a:ea typeface="Trebuchet MS"/>
                <a:cs typeface="Trebuchet MS"/>
                <a:sym typeface="Trebuchet MS"/>
              </a:defRPr>
            </a:lvl3pPr>
            <a:lvl4pPr marL="1371600" marR="0" lvl="3" indent="0" algn="l" rtl="0">
              <a:lnSpc>
                <a:spcPct val="90000"/>
              </a:lnSpc>
              <a:spcBef>
                <a:spcPts val="500"/>
              </a:spcBef>
              <a:buClr>
                <a:srgbClr val="AAABAD"/>
              </a:buClr>
              <a:buSzPts val="1600"/>
              <a:buFont typeface="Arial"/>
              <a:buNone/>
              <a:defRPr sz="1600" b="0" i="0" u="none" strike="noStrike" cap="none">
                <a:solidFill>
                  <a:srgbClr val="AAABAD"/>
                </a:solidFill>
                <a:latin typeface="Trebuchet MS"/>
                <a:ea typeface="Trebuchet MS"/>
                <a:cs typeface="Trebuchet MS"/>
                <a:sym typeface="Trebuchet MS"/>
              </a:defRPr>
            </a:lvl4pPr>
            <a:lvl5pPr marL="1828800" marR="0" lvl="4" indent="0" algn="l" rtl="0">
              <a:lnSpc>
                <a:spcPct val="90000"/>
              </a:lnSpc>
              <a:spcBef>
                <a:spcPts val="500"/>
              </a:spcBef>
              <a:buClr>
                <a:srgbClr val="AAABAD"/>
              </a:buClr>
              <a:buSzPts val="1600"/>
              <a:buFont typeface="Arial"/>
              <a:buNone/>
              <a:defRPr sz="1600" b="0" i="0" u="none" strike="noStrike" cap="none">
                <a:solidFill>
                  <a:srgbClr val="AAABAD"/>
                </a:solidFill>
                <a:latin typeface="Trebuchet MS"/>
                <a:ea typeface="Trebuchet MS"/>
                <a:cs typeface="Trebuchet MS"/>
                <a:sym typeface="Trebuchet MS"/>
              </a:defRPr>
            </a:lvl5pPr>
            <a:lvl6pPr marL="2286000" marR="0" lvl="5" indent="0" algn="l" rtl="0">
              <a:lnSpc>
                <a:spcPct val="90000"/>
              </a:lnSpc>
              <a:spcBef>
                <a:spcPts val="500"/>
              </a:spcBef>
              <a:buClr>
                <a:srgbClr val="AAABAD"/>
              </a:buClr>
              <a:buSzPts val="1600"/>
              <a:buFont typeface="Arial"/>
              <a:buNone/>
              <a:defRPr sz="1600" b="0" i="0" u="none" strike="noStrike" cap="none">
                <a:solidFill>
                  <a:srgbClr val="AAABAD"/>
                </a:solidFill>
                <a:latin typeface="Trebuchet MS"/>
                <a:ea typeface="Trebuchet MS"/>
                <a:cs typeface="Trebuchet MS"/>
                <a:sym typeface="Trebuchet MS"/>
              </a:defRPr>
            </a:lvl6pPr>
            <a:lvl7pPr marL="2743200" marR="0" lvl="6" indent="0" algn="l" rtl="0">
              <a:lnSpc>
                <a:spcPct val="90000"/>
              </a:lnSpc>
              <a:spcBef>
                <a:spcPts val="500"/>
              </a:spcBef>
              <a:buClr>
                <a:srgbClr val="AAABAD"/>
              </a:buClr>
              <a:buSzPts val="1600"/>
              <a:buFont typeface="Arial"/>
              <a:buNone/>
              <a:defRPr sz="1600" b="0" i="0" u="none" strike="noStrike" cap="none">
                <a:solidFill>
                  <a:srgbClr val="AAABAD"/>
                </a:solidFill>
                <a:latin typeface="Trebuchet MS"/>
                <a:ea typeface="Trebuchet MS"/>
                <a:cs typeface="Trebuchet MS"/>
                <a:sym typeface="Trebuchet MS"/>
              </a:defRPr>
            </a:lvl7pPr>
            <a:lvl8pPr marL="3200400" marR="0" lvl="7" indent="0" algn="l" rtl="0">
              <a:lnSpc>
                <a:spcPct val="90000"/>
              </a:lnSpc>
              <a:spcBef>
                <a:spcPts val="500"/>
              </a:spcBef>
              <a:buClr>
                <a:srgbClr val="AAABAD"/>
              </a:buClr>
              <a:buSzPts val="1600"/>
              <a:buFont typeface="Arial"/>
              <a:buNone/>
              <a:defRPr sz="1600" b="0" i="0" u="none" strike="noStrike" cap="none">
                <a:solidFill>
                  <a:srgbClr val="AAABAD"/>
                </a:solidFill>
                <a:latin typeface="Trebuchet MS"/>
                <a:ea typeface="Trebuchet MS"/>
                <a:cs typeface="Trebuchet MS"/>
                <a:sym typeface="Trebuchet MS"/>
              </a:defRPr>
            </a:lvl8pPr>
            <a:lvl9pPr marL="3657600" marR="0" lvl="8" indent="0" algn="l" rtl="0">
              <a:lnSpc>
                <a:spcPct val="90000"/>
              </a:lnSpc>
              <a:spcBef>
                <a:spcPts val="500"/>
              </a:spcBef>
              <a:buClr>
                <a:srgbClr val="AAABAD"/>
              </a:buClr>
              <a:buSzPts val="1600"/>
              <a:buFont typeface="Arial"/>
              <a:buNone/>
              <a:defRPr sz="1600" b="0" i="0" u="none" strike="noStrike" cap="none">
                <a:solidFill>
                  <a:srgbClr val="AAABAD"/>
                </a:solidFill>
                <a:latin typeface="Trebuchet MS"/>
                <a:ea typeface="Trebuchet MS"/>
                <a:cs typeface="Trebuchet MS"/>
                <a:sym typeface="Trebuchet MS"/>
              </a:defRPr>
            </a:lvl9pPr>
          </a:lstStyle>
          <a:p>
            <a:endParaRPr/>
          </a:p>
        </p:txBody>
      </p:sp>
      <p:sp>
        <p:nvSpPr>
          <p:cNvPr id="63" name="Shape 63"/>
          <p:cNvSpPr txBox="1">
            <a:spLocks noGrp="1"/>
          </p:cNvSpPr>
          <p:nvPr>
            <p:ph type="dt" idx="10"/>
          </p:nvPr>
        </p:nvSpPr>
        <p:spPr>
          <a:xfrm>
            <a:off x="628650" y="6356350"/>
            <a:ext cx="20574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64" name="Shape 64"/>
          <p:cNvSpPr txBox="1">
            <a:spLocks noGrp="1"/>
          </p:cNvSpPr>
          <p:nvPr>
            <p:ph type="ftr" idx="11"/>
          </p:nvPr>
        </p:nvSpPr>
        <p:spPr>
          <a:xfrm>
            <a:off x="3028950" y="6356350"/>
            <a:ext cx="30861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65" name="Shape 65"/>
          <p:cNvSpPr txBox="1">
            <a:spLocks noGrp="1"/>
          </p:cNvSpPr>
          <p:nvPr>
            <p:ph type="sldNum" idx="12"/>
          </p:nvPr>
        </p:nvSpPr>
        <p:spPr>
          <a:xfrm>
            <a:off x="6457950" y="6356350"/>
            <a:ext cx="2057400" cy="365125"/>
          </a:xfrm>
          <a:prstGeom prst="rect">
            <a:avLst/>
          </a:prstGeom>
          <a:noFill/>
          <a:ln>
            <a:noFill/>
          </a:ln>
        </p:spPr>
        <p:txBody>
          <a:bodyPr wrap="square" lIns="91425" tIns="45700" rIns="91425" bIns="45700" anchor="ctr" anchorCtr="0">
            <a:noAutofit/>
          </a:bodyPr>
          <a:lstStyle/>
          <a:p>
            <a:pPr marL="0" marR="0" lvl="0" indent="-76200" algn="r" rtl="0">
              <a:lnSpc>
                <a:spcPct val="100000"/>
              </a:lnSpc>
              <a:spcBef>
                <a:spcPts val="0"/>
              </a:spcBef>
              <a:spcAft>
                <a:spcPts val="0"/>
              </a:spcAft>
              <a:buClr>
                <a:srgbClr val="AAABAD"/>
              </a:buClr>
              <a:buSzPts val="1200"/>
              <a:buFont typeface="Trebuchet MS"/>
              <a:buNone/>
            </a:pPr>
            <a:fld id="{00000000-1234-1234-1234-123412341234}" type="slidenum">
              <a:rPr lang="en-US" sz="1200" b="0" i="0" u="none" strike="noStrike" cap="none">
                <a:solidFill>
                  <a:srgbClr val="AAABAD"/>
                </a:solidFill>
                <a:latin typeface="Trebuchet MS"/>
                <a:ea typeface="Trebuchet MS"/>
                <a:cs typeface="Trebuchet MS"/>
                <a:sym typeface="Trebuchet MS"/>
              </a:rPr>
              <a:t>‹#›</a:t>
            </a:fld>
            <a:endParaRPr lang="en-US" sz="1200" b="0" i="0" u="none" strike="noStrike" cap="none">
              <a:solidFill>
                <a:srgbClr val="AAABAD"/>
              </a:solidFill>
              <a:latin typeface="Trebuchet MS"/>
              <a:ea typeface="Trebuchet MS"/>
              <a:cs typeface="Trebuchet MS"/>
              <a:sym typeface="Trebuchet MS"/>
            </a:endParaRPr>
          </a:p>
        </p:txBody>
      </p:sp>
    </p:spTree>
    <p:extLst>
      <p:ext uri="{BB962C8B-B14F-4D97-AF65-F5344CB8AC3E}">
        <p14:creationId xmlns:p14="http://schemas.microsoft.com/office/powerpoint/2010/main" val="4227950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628650" y="365125"/>
            <a:ext cx="7886700" cy="701675"/>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lt1"/>
              </a:buClr>
              <a:buSzPts val="4400"/>
              <a:buFont typeface="Trebuchet MS"/>
              <a:buNone/>
              <a:defRPr sz="4400" b="0" i="0" u="none" strike="noStrike" cap="none">
                <a:solidFill>
                  <a:schemeClr val="lt1"/>
                </a:solidFill>
                <a:latin typeface="Trebuchet MS"/>
                <a:ea typeface="Trebuchet MS"/>
                <a:cs typeface="Trebuchet MS"/>
                <a:sym typeface="Trebuchet MS"/>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68" name="Shape 68"/>
          <p:cNvSpPr txBox="1">
            <a:spLocks noGrp="1"/>
          </p:cNvSpPr>
          <p:nvPr>
            <p:ph type="body" idx="1"/>
          </p:nvPr>
        </p:nvSpPr>
        <p:spPr>
          <a:xfrm>
            <a:off x="628650" y="1825625"/>
            <a:ext cx="3867150" cy="435133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accent3"/>
              </a:buClr>
              <a:buSzPts val="2800"/>
              <a:buFont typeface="Arial"/>
              <a:buChar char="•"/>
              <a:defRPr sz="2800" b="0" i="0" u="none" strike="noStrike" cap="none">
                <a:solidFill>
                  <a:schemeClr val="accent3"/>
                </a:solidFill>
                <a:latin typeface="Trebuchet MS"/>
                <a:ea typeface="Trebuchet MS"/>
                <a:cs typeface="Trebuchet MS"/>
                <a:sym typeface="Trebuchet MS"/>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69" name="Shape 69"/>
          <p:cNvSpPr txBox="1">
            <a:spLocks noGrp="1"/>
          </p:cNvSpPr>
          <p:nvPr>
            <p:ph type="body" idx="2"/>
          </p:nvPr>
        </p:nvSpPr>
        <p:spPr>
          <a:xfrm>
            <a:off x="4648200" y="1825625"/>
            <a:ext cx="3867150" cy="435133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accent3"/>
              </a:buClr>
              <a:buSzPts val="2800"/>
              <a:buFont typeface="Arial"/>
              <a:buChar char="•"/>
              <a:defRPr sz="2800" b="0" i="0" u="none" strike="noStrike" cap="none">
                <a:solidFill>
                  <a:schemeClr val="accent3"/>
                </a:solidFill>
                <a:latin typeface="Trebuchet MS"/>
                <a:ea typeface="Trebuchet MS"/>
                <a:cs typeface="Trebuchet MS"/>
                <a:sym typeface="Trebuchet MS"/>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70" name="Shape 70"/>
          <p:cNvSpPr txBox="1">
            <a:spLocks noGrp="1"/>
          </p:cNvSpPr>
          <p:nvPr>
            <p:ph type="dt" idx="10"/>
          </p:nvPr>
        </p:nvSpPr>
        <p:spPr>
          <a:xfrm>
            <a:off x="628650" y="6356350"/>
            <a:ext cx="20574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71" name="Shape 71"/>
          <p:cNvSpPr txBox="1">
            <a:spLocks noGrp="1"/>
          </p:cNvSpPr>
          <p:nvPr>
            <p:ph type="ftr" idx="11"/>
          </p:nvPr>
        </p:nvSpPr>
        <p:spPr>
          <a:xfrm>
            <a:off x="3028950" y="6356350"/>
            <a:ext cx="30861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72" name="Shape 72"/>
          <p:cNvSpPr txBox="1">
            <a:spLocks noGrp="1"/>
          </p:cNvSpPr>
          <p:nvPr>
            <p:ph type="sldNum" idx="12"/>
          </p:nvPr>
        </p:nvSpPr>
        <p:spPr>
          <a:xfrm>
            <a:off x="6457950" y="6356350"/>
            <a:ext cx="2057400" cy="365125"/>
          </a:xfrm>
          <a:prstGeom prst="rect">
            <a:avLst/>
          </a:prstGeom>
          <a:noFill/>
          <a:ln>
            <a:noFill/>
          </a:ln>
        </p:spPr>
        <p:txBody>
          <a:bodyPr wrap="square" lIns="91425" tIns="45700" rIns="91425" bIns="45700" anchor="ctr" anchorCtr="0">
            <a:noAutofit/>
          </a:bodyPr>
          <a:lstStyle/>
          <a:p>
            <a:pPr marL="0" marR="0" lvl="0" indent="-76200" algn="r" rtl="0">
              <a:lnSpc>
                <a:spcPct val="100000"/>
              </a:lnSpc>
              <a:spcBef>
                <a:spcPts val="0"/>
              </a:spcBef>
              <a:spcAft>
                <a:spcPts val="0"/>
              </a:spcAft>
              <a:buClr>
                <a:srgbClr val="AAABAD"/>
              </a:buClr>
              <a:buSzPts val="1200"/>
              <a:buFont typeface="Trebuchet MS"/>
              <a:buNone/>
            </a:pPr>
            <a:fld id="{00000000-1234-1234-1234-123412341234}" type="slidenum">
              <a:rPr lang="en-US" sz="1200" b="0" i="0" u="none" strike="noStrike" cap="none">
                <a:solidFill>
                  <a:srgbClr val="AAABAD"/>
                </a:solidFill>
                <a:latin typeface="Trebuchet MS"/>
                <a:ea typeface="Trebuchet MS"/>
                <a:cs typeface="Trebuchet MS"/>
                <a:sym typeface="Trebuchet MS"/>
              </a:rPr>
              <a:t>‹#›</a:t>
            </a:fld>
            <a:endParaRPr lang="en-US" sz="1200" b="0" i="0" u="none" strike="noStrike" cap="none">
              <a:solidFill>
                <a:srgbClr val="AAABAD"/>
              </a:solidFill>
              <a:latin typeface="Trebuchet MS"/>
              <a:ea typeface="Trebuchet MS"/>
              <a:cs typeface="Trebuchet MS"/>
              <a:sym typeface="Trebuchet MS"/>
            </a:endParaRPr>
          </a:p>
        </p:txBody>
      </p:sp>
    </p:spTree>
    <p:extLst>
      <p:ext uri="{BB962C8B-B14F-4D97-AF65-F5344CB8AC3E}">
        <p14:creationId xmlns:p14="http://schemas.microsoft.com/office/powerpoint/2010/main" val="10982946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630238" y="365125"/>
            <a:ext cx="78867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lt1"/>
              </a:buClr>
              <a:buSzPts val="4400"/>
              <a:buFont typeface="Trebuchet MS"/>
              <a:buNone/>
              <a:defRPr sz="4400" b="0" i="0" u="none" strike="noStrike" cap="none">
                <a:solidFill>
                  <a:schemeClr val="lt1"/>
                </a:solidFill>
                <a:latin typeface="Trebuchet MS"/>
                <a:ea typeface="Trebuchet MS"/>
                <a:cs typeface="Trebuchet MS"/>
                <a:sym typeface="Trebuchet MS"/>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75" name="Shape 75"/>
          <p:cNvSpPr txBox="1">
            <a:spLocks noGrp="1"/>
          </p:cNvSpPr>
          <p:nvPr>
            <p:ph type="body" idx="1"/>
          </p:nvPr>
        </p:nvSpPr>
        <p:spPr>
          <a:xfrm>
            <a:off x="630238" y="1681163"/>
            <a:ext cx="3868737" cy="823912"/>
          </a:xfrm>
          <a:prstGeom prst="rect">
            <a:avLst/>
          </a:prstGeom>
          <a:noFill/>
          <a:ln>
            <a:noFill/>
          </a:ln>
        </p:spPr>
        <p:txBody>
          <a:bodyPr wrap="square" lIns="91425" tIns="91425" rIns="91425" bIns="91425" anchor="b" anchorCtr="0"/>
          <a:lstStyle>
            <a:lvl1pPr marL="0" marR="0" lvl="0" indent="0" algn="l" rtl="0">
              <a:lnSpc>
                <a:spcPct val="90000"/>
              </a:lnSpc>
              <a:spcBef>
                <a:spcPts val="1000"/>
              </a:spcBef>
              <a:buClr>
                <a:schemeClr val="accent3"/>
              </a:buClr>
              <a:buSzPts val="2400"/>
              <a:buFont typeface="Arial"/>
              <a:buNone/>
              <a:defRPr sz="2400" b="1" i="0" u="none" strike="noStrike" cap="none">
                <a:solidFill>
                  <a:schemeClr val="accent3"/>
                </a:solidFill>
                <a:latin typeface="Trebuchet MS"/>
                <a:ea typeface="Trebuchet MS"/>
                <a:cs typeface="Trebuchet MS"/>
                <a:sym typeface="Trebuchet MS"/>
              </a:defRPr>
            </a:lvl1pPr>
            <a:lvl2pPr marL="457200" marR="0" lvl="1" indent="0" algn="l" rtl="0">
              <a:lnSpc>
                <a:spcPct val="90000"/>
              </a:lnSpc>
              <a:spcBef>
                <a:spcPts val="500"/>
              </a:spcBef>
              <a:buClr>
                <a:schemeClr val="dk1"/>
              </a:buClr>
              <a:buSzPts val="2000"/>
              <a:buFont typeface="Arial"/>
              <a:buNone/>
              <a:defRPr sz="2000" b="1" i="0" u="none" strike="noStrike" cap="none">
                <a:solidFill>
                  <a:schemeClr val="dk1"/>
                </a:solidFill>
                <a:latin typeface="Trebuchet MS"/>
                <a:ea typeface="Trebuchet MS"/>
                <a:cs typeface="Trebuchet MS"/>
                <a:sym typeface="Trebuchet MS"/>
              </a:defRPr>
            </a:lvl2pPr>
            <a:lvl3pPr marL="914400" marR="0" lvl="2" indent="0" algn="l" rtl="0">
              <a:lnSpc>
                <a:spcPct val="90000"/>
              </a:lnSpc>
              <a:spcBef>
                <a:spcPts val="500"/>
              </a:spcBef>
              <a:buClr>
                <a:schemeClr val="dk1"/>
              </a:buClr>
              <a:buSzPts val="1800"/>
              <a:buFont typeface="Arial"/>
              <a:buNone/>
              <a:defRPr sz="1800" b="1" i="0" u="none" strike="noStrike" cap="none">
                <a:solidFill>
                  <a:schemeClr val="dk1"/>
                </a:solidFill>
                <a:latin typeface="Trebuchet MS"/>
                <a:ea typeface="Trebuchet MS"/>
                <a:cs typeface="Trebuchet MS"/>
                <a:sym typeface="Trebuchet MS"/>
              </a:defRPr>
            </a:lvl3pPr>
            <a:lvl4pPr marL="1371600" marR="0" lvl="3" indent="0" algn="l" rtl="0">
              <a:lnSpc>
                <a:spcPct val="90000"/>
              </a:lnSpc>
              <a:spcBef>
                <a:spcPts val="500"/>
              </a:spcBef>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4pPr>
            <a:lvl5pPr marL="1828800" marR="0" lvl="4" indent="0" algn="l" rtl="0">
              <a:lnSpc>
                <a:spcPct val="90000"/>
              </a:lnSpc>
              <a:spcBef>
                <a:spcPts val="500"/>
              </a:spcBef>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5pPr>
            <a:lvl6pPr marL="2286000" marR="0" lvl="5" indent="0" algn="l" rtl="0">
              <a:lnSpc>
                <a:spcPct val="90000"/>
              </a:lnSpc>
              <a:spcBef>
                <a:spcPts val="500"/>
              </a:spcBef>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6pPr>
            <a:lvl7pPr marL="2743200" marR="0" lvl="6" indent="0" algn="l" rtl="0">
              <a:lnSpc>
                <a:spcPct val="90000"/>
              </a:lnSpc>
              <a:spcBef>
                <a:spcPts val="500"/>
              </a:spcBef>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7pPr>
            <a:lvl8pPr marL="3200400" marR="0" lvl="7" indent="0" algn="l" rtl="0">
              <a:lnSpc>
                <a:spcPct val="90000"/>
              </a:lnSpc>
              <a:spcBef>
                <a:spcPts val="500"/>
              </a:spcBef>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8pPr>
            <a:lvl9pPr marL="3657600" marR="0" lvl="8" indent="0" algn="l" rtl="0">
              <a:lnSpc>
                <a:spcPct val="90000"/>
              </a:lnSpc>
              <a:spcBef>
                <a:spcPts val="500"/>
              </a:spcBef>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9pPr>
          </a:lstStyle>
          <a:p>
            <a:endParaRPr/>
          </a:p>
        </p:txBody>
      </p:sp>
      <p:sp>
        <p:nvSpPr>
          <p:cNvPr id="76" name="Shape 76"/>
          <p:cNvSpPr txBox="1">
            <a:spLocks noGrp="1"/>
          </p:cNvSpPr>
          <p:nvPr>
            <p:ph type="body" idx="2"/>
          </p:nvPr>
        </p:nvSpPr>
        <p:spPr>
          <a:xfrm>
            <a:off x="630238" y="2505075"/>
            <a:ext cx="3868737" cy="368458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accent3"/>
              </a:buClr>
              <a:buSzPts val="2800"/>
              <a:buFont typeface="Arial"/>
              <a:buChar char="•"/>
              <a:defRPr sz="2800" b="0" i="0" u="none" strike="noStrike" cap="none">
                <a:solidFill>
                  <a:schemeClr val="accent3"/>
                </a:solidFill>
                <a:latin typeface="Trebuchet MS"/>
                <a:ea typeface="Trebuchet MS"/>
                <a:cs typeface="Trebuchet MS"/>
                <a:sym typeface="Trebuchet MS"/>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77" name="Shape 77"/>
          <p:cNvSpPr txBox="1">
            <a:spLocks noGrp="1"/>
          </p:cNvSpPr>
          <p:nvPr>
            <p:ph type="body" idx="3"/>
          </p:nvPr>
        </p:nvSpPr>
        <p:spPr>
          <a:xfrm>
            <a:off x="4629150" y="1681163"/>
            <a:ext cx="3887788" cy="823912"/>
          </a:xfrm>
          <a:prstGeom prst="rect">
            <a:avLst/>
          </a:prstGeom>
          <a:noFill/>
          <a:ln>
            <a:noFill/>
          </a:ln>
        </p:spPr>
        <p:txBody>
          <a:bodyPr wrap="square" lIns="91425" tIns="91425" rIns="91425" bIns="91425" anchor="b" anchorCtr="0"/>
          <a:lstStyle>
            <a:lvl1pPr marL="0" marR="0" lvl="0" indent="0" algn="l" rtl="0">
              <a:lnSpc>
                <a:spcPct val="90000"/>
              </a:lnSpc>
              <a:spcBef>
                <a:spcPts val="1000"/>
              </a:spcBef>
              <a:buClr>
                <a:schemeClr val="accent3"/>
              </a:buClr>
              <a:buSzPts val="2400"/>
              <a:buFont typeface="Arial"/>
              <a:buNone/>
              <a:defRPr sz="2400" b="1" i="0" u="none" strike="noStrike" cap="none">
                <a:solidFill>
                  <a:schemeClr val="accent3"/>
                </a:solidFill>
                <a:latin typeface="Trebuchet MS"/>
                <a:ea typeface="Trebuchet MS"/>
                <a:cs typeface="Trebuchet MS"/>
                <a:sym typeface="Trebuchet MS"/>
              </a:defRPr>
            </a:lvl1pPr>
            <a:lvl2pPr marL="457200" marR="0" lvl="1" indent="0" algn="l" rtl="0">
              <a:lnSpc>
                <a:spcPct val="90000"/>
              </a:lnSpc>
              <a:spcBef>
                <a:spcPts val="500"/>
              </a:spcBef>
              <a:buClr>
                <a:schemeClr val="dk1"/>
              </a:buClr>
              <a:buSzPts val="2000"/>
              <a:buFont typeface="Arial"/>
              <a:buNone/>
              <a:defRPr sz="2000" b="1" i="0" u="none" strike="noStrike" cap="none">
                <a:solidFill>
                  <a:schemeClr val="dk1"/>
                </a:solidFill>
                <a:latin typeface="Trebuchet MS"/>
                <a:ea typeface="Trebuchet MS"/>
                <a:cs typeface="Trebuchet MS"/>
                <a:sym typeface="Trebuchet MS"/>
              </a:defRPr>
            </a:lvl2pPr>
            <a:lvl3pPr marL="914400" marR="0" lvl="2" indent="0" algn="l" rtl="0">
              <a:lnSpc>
                <a:spcPct val="90000"/>
              </a:lnSpc>
              <a:spcBef>
                <a:spcPts val="500"/>
              </a:spcBef>
              <a:buClr>
                <a:schemeClr val="dk1"/>
              </a:buClr>
              <a:buSzPts val="1800"/>
              <a:buFont typeface="Arial"/>
              <a:buNone/>
              <a:defRPr sz="1800" b="1" i="0" u="none" strike="noStrike" cap="none">
                <a:solidFill>
                  <a:schemeClr val="dk1"/>
                </a:solidFill>
                <a:latin typeface="Trebuchet MS"/>
                <a:ea typeface="Trebuchet MS"/>
                <a:cs typeface="Trebuchet MS"/>
                <a:sym typeface="Trebuchet MS"/>
              </a:defRPr>
            </a:lvl3pPr>
            <a:lvl4pPr marL="1371600" marR="0" lvl="3" indent="0" algn="l" rtl="0">
              <a:lnSpc>
                <a:spcPct val="90000"/>
              </a:lnSpc>
              <a:spcBef>
                <a:spcPts val="500"/>
              </a:spcBef>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4pPr>
            <a:lvl5pPr marL="1828800" marR="0" lvl="4" indent="0" algn="l" rtl="0">
              <a:lnSpc>
                <a:spcPct val="90000"/>
              </a:lnSpc>
              <a:spcBef>
                <a:spcPts val="500"/>
              </a:spcBef>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5pPr>
            <a:lvl6pPr marL="2286000" marR="0" lvl="5" indent="0" algn="l" rtl="0">
              <a:lnSpc>
                <a:spcPct val="90000"/>
              </a:lnSpc>
              <a:spcBef>
                <a:spcPts val="500"/>
              </a:spcBef>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6pPr>
            <a:lvl7pPr marL="2743200" marR="0" lvl="6" indent="0" algn="l" rtl="0">
              <a:lnSpc>
                <a:spcPct val="90000"/>
              </a:lnSpc>
              <a:spcBef>
                <a:spcPts val="500"/>
              </a:spcBef>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7pPr>
            <a:lvl8pPr marL="3200400" marR="0" lvl="7" indent="0" algn="l" rtl="0">
              <a:lnSpc>
                <a:spcPct val="90000"/>
              </a:lnSpc>
              <a:spcBef>
                <a:spcPts val="500"/>
              </a:spcBef>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8pPr>
            <a:lvl9pPr marL="3657600" marR="0" lvl="8" indent="0" algn="l" rtl="0">
              <a:lnSpc>
                <a:spcPct val="90000"/>
              </a:lnSpc>
              <a:spcBef>
                <a:spcPts val="500"/>
              </a:spcBef>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9pPr>
          </a:lstStyle>
          <a:p>
            <a:endParaRPr/>
          </a:p>
        </p:txBody>
      </p:sp>
      <p:sp>
        <p:nvSpPr>
          <p:cNvPr id="78" name="Shape 78"/>
          <p:cNvSpPr txBox="1">
            <a:spLocks noGrp="1"/>
          </p:cNvSpPr>
          <p:nvPr>
            <p:ph type="body" idx="4"/>
          </p:nvPr>
        </p:nvSpPr>
        <p:spPr>
          <a:xfrm>
            <a:off x="4629150" y="2505075"/>
            <a:ext cx="3887788" cy="368458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accent3"/>
              </a:buClr>
              <a:buSzPts val="2800"/>
              <a:buFont typeface="Arial"/>
              <a:buChar char="•"/>
              <a:defRPr sz="2800" b="0" i="0" u="none" strike="noStrike" cap="none">
                <a:solidFill>
                  <a:schemeClr val="accent3"/>
                </a:solidFill>
                <a:latin typeface="Trebuchet MS"/>
                <a:ea typeface="Trebuchet MS"/>
                <a:cs typeface="Trebuchet MS"/>
                <a:sym typeface="Trebuchet MS"/>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79" name="Shape 79"/>
          <p:cNvSpPr txBox="1">
            <a:spLocks noGrp="1"/>
          </p:cNvSpPr>
          <p:nvPr>
            <p:ph type="dt" idx="10"/>
          </p:nvPr>
        </p:nvSpPr>
        <p:spPr>
          <a:xfrm>
            <a:off x="628650" y="6356350"/>
            <a:ext cx="20574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80" name="Shape 80"/>
          <p:cNvSpPr txBox="1">
            <a:spLocks noGrp="1"/>
          </p:cNvSpPr>
          <p:nvPr>
            <p:ph type="ftr" idx="11"/>
          </p:nvPr>
        </p:nvSpPr>
        <p:spPr>
          <a:xfrm>
            <a:off x="3028950" y="6356350"/>
            <a:ext cx="30861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81" name="Shape 81"/>
          <p:cNvSpPr txBox="1">
            <a:spLocks noGrp="1"/>
          </p:cNvSpPr>
          <p:nvPr>
            <p:ph type="sldNum" idx="12"/>
          </p:nvPr>
        </p:nvSpPr>
        <p:spPr>
          <a:xfrm>
            <a:off x="6457950" y="6356350"/>
            <a:ext cx="2057400" cy="365125"/>
          </a:xfrm>
          <a:prstGeom prst="rect">
            <a:avLst/>
          </a:prstGeom>
          <a:noFill/>
          <a:ln>
            <a:noFill/>
          </a:ln>
        </p:spPr>
        <p:txBody>
          <a:bodyPr wrap="square" lIns="91425" tIns="45700" rIns="91425" bIns="45700" anchor="ctr" anchorCtr="0">
            <a:noAutofit/>
          </a:bodyPr>
          <a:lstStyle/>
          <a:p>
            <a:pPr marL="0" marR="0" lvl="0" indent="-76200" algn="r" rtl="0">
              <a:lnSpc>
                <a:spcPct val="100000"/>
              </a:lnSpc>
              <a:spcBef>
                <a:spcPts val="0"/>
              </a:spcBef>
              <a:spcAft>
                <a:spcPts val="0"/>
              </a:spcAft>
              <a:buClr>
                <a:srgbClr val="AAABAD"/>
              </a:buClr>
              <a:buSzPts val="1200"/>
              <a:buFont typeface="Trebuchet MS"/>
              <a:buNone/>
            </a:pPr>
            <a:fld id="{00000000-1234-1234-1234-123412341234}" type="slidenum">
              <a:rPr lang="en-US" sz="1200" b="0" i="0" u="none" strike="noStrike" cap="none">
                <a:solidFill>
                  <a:srgbClr val="AAABAD"/>
                </a:solidFill>
                <a:latin typeface="Trebuchet MS"/>
                <a:ea typeface="Trebuchet MS"/>
                <a:cs typeface="Trebuchet MS"/>
                <a:sym typeface="Trebuchet MS"/>
              </a:rPr>
              <a:t>‹#›</a:t>
            </a:fld>
            <a:endParaRPr lang="en-US" sz="1200" b="0" i="0" u="none" strike="noStrike" cap="none">
              <a:solidFill>
                <a:srgbClr val="AAABAD"/>
              </a:solidFill>
              <a:latin typeface="Trebuchet MS"/>
              <a:ea typeface="Trebuchet MS"/>
              <a:cs typeface="Trebuchet MS"/>
              <a:sym typeface="Trebuchet MS"/>
            </a:endParaRPr>
          </a:p>
        </p:txBody>
      </p:sp>
    </p:spTree>
    <p:extLst>
      <p:ext uri="{BB962C8B-B14F-4D97-AF65-F5344CB8AC3E}">
        <p14:creationId xmlns:p14="http://schemas.microsoft.com/office/powerpoint/2010/main" val="35587056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628650" y="365125"/>
            <a:ext cx="7886700" cy="701675"/>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lt1"/>
              </a:buClr>
              <a:buSzPts val="4400"/>
              <a:buFont typeface="Trebuchet MS"/>
              <a:buNone/>
              <a:defRPr sz="4400" b="0" i="0" u="none" strike="noStrike" cap="none">
                <a:solidFill>
                  <a:schemeClr val="lt1"/>
                </a:solidFill>
                <a:latin typeface="Trebuchet MS"/>
                <a:ea typeface="Trebuchet MS"/>
                <a:cs typeface="Trebuchet MS"/>
                <a:sym typeface="Trebuchet MS"/>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84" name="Shape 84"/>
          <p:cNvSpPr txBox="1">
            <a:spLocks noGrp="1"/>
          </p:cNvSpPr>
          <p:nvPr>
            <p:ph type="dt" idx="10"/>
          </p:nvPr>
        </p:nvSpPr>
        <p:spPr>
          <a:xfrm>
            <a:off x="628650" y="6356350"/>
            <a:ext cx="20574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85" name="Shape 85"/>
          <p:cNvSpPr txBox="1">
            <a:spLocks noGrp="1"/>
          </p:cNvSpPr>
          <p:nvPr>
            <p:ph type="ftr" idx="11"/>
          </p:nvPr>
        </p:nvSpPr>
        <p:spPr>
          <a:xfrm>
            <a:off x="3028950" y="6356350"/>
            <a:ext cx="30861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86" name="Shape 86"/>
          <p:cNvSpPr txBox="1">
            <a:spLocks noGrp="1"/>
          </p:cNvSpPr>
          <p:nvPr>
            <p:ph type="sldNum" idx="12"/>
          </p:nvPr>
        </p:nvSpPr>
        <p:spPr>
          <a:xfrm>
            <a:off x="6457950" y="6356350"/>
            <a:ext cx="2057400" cy="365125"/>
          </a:xfrm>
          <a:prstGeom prst="rect">
            <a:avLst/>
          </a:prstGeom>
          <a:noFill/>
          <a:ln>
            <a:noFill/>
          </a:ln>
        </p:spPr>
        <p:txBody>
          <a:bodyPr wrap="square" lIns="91425" tIns="45700" rIns="91425" bIns="45700" anchor="ctr" anchorCtr="0">
            <a:noAutofit/>
          </a:bodyPr>
          <a:lstStyle/>
          <a:p>
            <a:pPr marL="0" marR="0" lvl="0" indent="-76200" algn="r" rtl="0">
              <a:lnSpc>
                <a:spcPct val="100000"/>
              </a:lnSpc>
              <a:spcBef>
                <a:spcPts val="0"/>
              </a:spcBef>
              <a:spcAft>
                <a:spcPts val="0"/>
              </a:spcAft>
              <a:buClr>
                <a:srgbClr val="AAABAD"/>
              </a:buClr>
              <a:buSzPts val="1200"/>
              <a:buFont typeface="Trebuchet MS"/>
              <a:buNone/>
            </a:pPr>
            <a:fld id="{00000000-1234-1234-1234-123412341234}" type="slidenum">
              <a:rPr lang="en-US" sz="1200" b="0" i="0" u="none" strike="noStrike" cap="none">
                <a:solidFill>
                  <a:srgbClr val="AAABAD"/>
                </a:solidFill>
                <a:latin typeface="Trebuchet MS"/>
                <a:ea typeface="Trebuchet MS"/>
                <a:cs typeface="Trebuchet MS"/>
                <a:sym typeface="Trebuchet MS"/>
              </a:rPr>
              <a:t>‹#›</a:t>
            </a:fld>
            <a:endParaRPr lang="en-US" sz="1200" b="0" i="0" u="none" strike="noStrike" cap="none">
              <a:solidFill>
                <a:srgbClr val="AAABAD"/>
              </a:solidFill>
              <a:latin typeface="Trebuchet MS"/>
              <a:ea typeface="Trebuchet MS"/>
              <a:cs typeface="Trebuchet MS"/>
              <a:sym typeface="Trebuchet MS"/>
            </a:endParaRPr>
          </a:p>
        </p:txBody>
      </p:sp>
    </p:spTree>
    <p:extLst>
      <p:ext uri="{BB962C8B-B14F-4D97-AF65-F5344CB8AC3E}">
        <p14:creationId xmlns:p14="http://schemas.microsoft.com/office/powerpoint/2010/main" val="3244367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630238" y="457200"/>
            <a:ext cx="2949575" cy="1600200"/>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chemeClr val="lt1"/>
              </a:buClr>
              <a:buSzPts val="3200"/>
              <a:buFont typeface="Trebuchet MS"/>
              <a:buNone/>
              <a:defRPr sz="3200" b="0" i="0" u="none" strike="noStrike" cap="none">
                <a:solidFill>
                  <a:schemeClr val="lt1"/>
                </a:solidFill>
                <a:latin typeface="Trebuchet MS"/>
                <a:ea typeface="Trebuchet MS"/>
                <a:cs typeface="Trebuchet MS"/>
                <a:sym typeface="Trebuchet MS"/>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89" name="Shape 89"/>
          <p:cNvSpPr txBox="1">
            <a:spLocks noGrp="1"/>
          </p:cNvSpPr>
          <p:nvPr>
            <p:ph type="body" idx="1"/>
          </p:nvPr>
        </p:nvSpPr>
        <p:spPr>
          <a:xfrm>
            <a:off x="3887788" y="987425"/>
            <a:ext cx="4629150" cy="4873625"/>
          </a:xfrm>
          <a:prstGeom prst="rect">
            <a:avLst/>
          </a:prstGeom>
          <a:noFill/>
          <a:ln>
            <a:noFill/>
          </a:ln>
        </p:spPr>
        <p:txBody>
          <a:bodyPr wrap="square" lIns="91425" tIns="91425" rIns="91425" bIns="91425" anchor="t" anchorCtr="0"/>
          <a:lstStyle>
            <a:lvl1pPr marL="228600" marR="0" lvl="0" indent="-25400" algn="l" rtl="0">
              <a:lnSpc>
                <a:spcPct val="90000"/>
              </a:lnSpc>
              <a:spcBef>
                <a:spcPts val="1000"/>
              </a:spcBef>
              <a:buClr>
                <a:schemeClr val="accent3"/>
              </a:buClr>
              <a:buSzPts val="3200"/>
              <a:buFont typeface="Arial"/>
              <a:buChar char="•"/>
              <a:defRPr sz="3200" b="0" i="0" u="none" strike="noStrike" cap="none">
                <a:solidFill>
                  <a:schemeClr val="accent3"/>
                </a:solidFill>
                <a:latin typeface="Trebuchet MS"/>
                <a:ea typeface="Trebuchet MS"/>
                <a:cs typeface="Trebuchet MS"/>
                <a:sym typeface="Trebuchet MS"/>
              </a:defRPr>
            </a:lvl1pPr>
            <a:lvl2pPr marL="685800" marR="0" lvl="1" indent="-50800" algn="l" rtl="0">
              <a:lnSpc>
                <a:spcPct val="90000"/>
              </a:lnSpc>
              <a:spcBef>
                <a:spcPts val="500"/>
              </a:spcBef>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2pPr>
            <a:lvl3pPr marL="1143000" marR="0" lvl="2" indent="-76200" algn="l" rtl="0">
              <a:lnSpc>
                <a:spcPct val="90000"/>
              </a:lnSpc>
              <a:spcBef>
                <a:spcPts val="500"/>
              </a:spcBef>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3pPr>
            <a:lvl4pPr marL="1600200" marR="0" lvl="3"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4pPr>
            <a:lvl5pPr marL="2057400" marR="0" lvl="4"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5pPr>
            <a:lvl6pPr marL="2514600" marR="0" lvl="5"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6pPr>
            <a:lvl7pPr marL="2971800" marR="0" lvl="6"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7pPr>
            <a:lvl8pPr marL="3429000" marR="0" lvl="7"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8pPr>
            <a:lvl9pPr marL="3886200" marR="0" lvl="8"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9pPr>
          </a:lstStyle>
          <a:p>
            <a:endParaRPr/>
          </a:p>
        </p:txBody>
      </p:sp>
      <p:sp>
        <p:nvSpPr>
          <p:cNvPr id="90" name="Shape 90"/>
          <p:cNvSpPr txBox="1">
            <a:spLocks noGrp="1"/>
          </p:cNvSpPr>
          <p:nvPr>
            <p:ph type="body" idx="2"/>
          </p:nvPr>
        </p:nvSpPr>
        <p:spPr>
          <a:xfrm>
            <a:off x="630238" y="2057400"/>
            <a:ext cx="2949575" cy="3811588"/>
          </a:xfrm>
          <a:prstGeom prst="rect">
            <a:avLst/>
          </a:prstGeom>
          <a:noFill/>
          <a:ln>
            <a:noFill/>
          </a:ln>
        </p:spPr>
        <p:txBody>
          <a:bodyPr wrap="square" lIns="91425" tIns="91425" rIns="91425" bIns="91425" anchor="t" anchorCtr="0"/>
          <a:lstStyle>
            <a:lvl1pPr marL="0" marR="0" lvl="0" indent="0" algn="l" rtl="0">
              <a:lnSpc>
                <a:spcPct val="90000"/>
              </a:lnSpc>
              <a:spcBef>
                <a:spcPts val="1000"/>
              </a:spcBef>
              <a:buClr>
                <a:schemeClr val="accent3"/>
              </a:buClr>
              <a:buSzPts val="1600"/>
              <a:buFont typeface="Arial"/>
              <a:buNone/>
              <a:defRPr sz="1600" b="0" i="0" u="none" strike="noStrike" cap="none">
                <a:solidFill>
                  <a:schemeClr val="accent3"/>
                </a:solidFill>
                <a:latin typeface="Trebuchet MS"/>
                <a:ea typeface="Trebuchet MS"/>
                <a:cs typeface="Trebuchet MS"/>
                <a:sym typeface="Trebuchet MS"/>
              </a:defRPr>
            </a:lvl1pPr>
            <a:lvl2pPr marL="457200" marR="0" lvl="1" indent="0" algn="l" rtl="0">
              <a:lnSpc>
                <a:spcPct val="90000"/>
              </a:lnSpc>
              <a:spcBef>
                <a:spcPts val="500"/>
              </a:spcBef>
              <a:buClr>
                <a:schemeClr val="dk1"/>
              </a:buClr>
              <a:buSzPts val="1400"/>
              <a:buFont typeface="Arial"/>
              <a:buNone/>
              <a:defRPr sz="1400" b="0" i="0" u="none" strike="noStrike" cap="none">
                <a:solidFill>
                  <a:schemeClr val="dk1"/>
                </a:solidFill>
                <a:latin typeface="Trebuchet MS"/>
                <a:ea typeface="Trebuchet MS"/>
                <a:cs typeface="Trebuchet MS"/>
                <a:sym typeface="Trebuchet MS"/>
              </a:defRPr>
            </a:lvl2pPr>
            <a:lvl3pPr marL="914400" marR="0" lvl="2" indent="0" algn="l" rtl="0">
              <a:lnSpc>
                <a:spcPct val="90000"/>
              </a:lnSpc>
              <a:spcBef>
                <a:spcPts val="500"/>
              </a:spcBef>
              <a:buClr>
                <a:schemeClr val="dk1"/>
              </a:buClr>
              <a:buSzPts val="1200"/>
              <a:buFont typeface="Arial"/>
              <a:buNone/>
              <a:defRPr sz="1200" b="0" i="0" u="none" strike="noStrike" cap="none">
                <a:solidFill>
                  <a:schemeClr val="dk1"/>
                </a:solidFill>
                <a:latin typeface="Trebuchet MS"/>
                <a:ea typeface="Trebuchet MS"/>
                <a:cs typeface="Trebuchet MS"/>
                <a:sym typeface="Trebuchet MS"/>
              </a:defRPr>
            </a:lvl3pPr>
            <a:lvl4pPr marL="1371600" marR="0" lvl="3" indent="0" algn="l" rtl="0">
              <a:lnSpc>
                <a:spcPct val="90000"/>
              </a:lnSpc>
              <a:spcBef>
                <a:spcPts val="500"/>
              </a:spcBef>
              <a:buClr>
                <a:schemeClr val="dk1"/>
              </a:buClr>
              <a:buSzPts val="1000"/>
              <a:buFont typeface="Arial"/>
              <a:buNone/>
              <a:defRPr sz="1000" b="0" i="0" u="none" strike="noStrike" cap="none">
                <a:solidFill>
                  <a:schemeClr val="dk1"/>
                </a:solidFill>
                <a:latin typeface="Trebuchet MS"/>
                <a:ea typeface="Trebuchet MS"/>
                <a:cs typeface="Trebuchet MS"/>
                <a:sym typeface="Trebuchet MS"/>
              </a:defRPr>
            </a:lvl4pPr>
            <a:lvl5pPr marL="1828800" marR="0" lvl="4" indent="0" algn="l" rtl="0">
              <a:lnSpc>
                <a:spcPct val="90000"/>
              </a:lnSpc>
              <a:spcBef>
                <a:spcPts val="500"/>
              </a:spcBef>
              <a:buClr>
                <a:schemeClr val="dk1"/>
              </a:buClr>
              <a:buSzPts val="1000"/>
              <a:buFont typeface="Arial"/>
              <a:buNone/>
              <a:defRPr sz="1000" b="0" i="0" u="none" strike="noStrike" cap="none">
                <a:solidFill>
                  <a:schemeClr val="dk1"/>
                </a:solidFill>
                <a:latin typeface="Trebuchet MS"/>
                <a:ea typeface="Trebuchet MS"/>
                <a:cs typeface="Trebuchet MS"/>
                <a:sym typeface="Trebuchet MS"/>
              </a:defRPr>
            </a:lvl5pPr>
            <a:lvl6pPr marL="2286000" marR="0" lvl="5" indent="0" algn="l" rtl="0">
              <a:lnSpc>
                <a:spcPct val="90000"/>
              </a:lnSpc>
              <a:spcBef>
                <a:spcPts val="500"/>
              </a:spcBef>
              <a:buClr>
                <a:schemeClr val="dk1"/>
              </a:buClr>
              <a:buSzPts val="1000"/>
              <a:buFont typeface="Arial"/>
              <a:buNone/>
              <a:defRPr sz="1000" b="0" i="0" u="none" strike="noStrike" cap="none">
                <a:solidFill>
                  <a:schemeClr val="dk1"/>
                </a:solidFill>
                <a:latin typeface="Trebuchet MS"/>
                <a:ea typeface="Trebuchet MS"/>
                <a:cs typeface="Trebuchet MS"/>
                <a:sym typeface="Trebuchet MS"/>
              </a:defRPr>
            </a:lvl6pPr>
            <a:lvl7pPr marL="2743200" marR="0" lvl="6" indent="0" algn="l" rtl="0">
              <a:lnSpc>
                <a:spcPct val="90000"/>
              </a:lnSpc>
              <a:spcBef>
                <a:spcPts val="500"/>
              </a:spcBef>
              <a:buClr>
                <a:schemeClr val="dk1"/>
              </a:buClr>
              <a:buSzPts val="1000"/>
              <a:buFont typeface="Arial"/>
              <a:buNone/>
              <a:defRPr sz="1000" b="0" i="0" u="none" strike="noStrike" cap="none">
                <a:solidFill>
                  <a:schemeClr val="dk1"/>
                </a:solidFill>
                <a:latin typeface="Trebuchet MS"/>
                <a:ea typeface="Trebuchet MS"/>
                <a:cs typeface="Trebuchet MS"/>
                <a:sym typeface="Trebuchet MS"/>
              </a:defRPr>
            </a:lvl7pPr>
            <a:lvl8pPr marL="3200400" marR="0" lvl="7" indent="0" algn="l" rtl="0">
              <a:lnSpc>
                <a:spcPct val="90000"/>
              </a:lnSpc>
              <a:spcBef>
                <a:spcPts val="500"/>
              </a:spcBef>
              <a:buClr>
                <a:schemeClr val="dk1"/>
              </a:buClr>
              <a:buSzPts val="1000"/>
              <a:buFont typeface="Arial"/>
              <a:buNone/>
              <a:defRPr sz="1000" b="0" i="0" u="none" strike="noStrike" cap="none">
                <a:solidFill>
                  <a:schemeClr val="dk1"/>
                </a:solidFill>
                <a:latin typeface="Trebuchet MS"/>
                <a:ea typeface="Trebuchet MS"/>
                <a:cs typeface="Trebuchet MS"/>
                <a:sym typeface="Trebuchet MS"/>
              </a:defRPr>
            </a:lvl8pPr>
            <a:lvl9pPr marL="3657600" marR="0" lvl="8" indent="0" algn="l" rtl="0">
              <a:lnSpc>
                <a:spcPct val="90000"/>
              </a:lnSpc>
              <a:spcBef>
                <a:spcPts val="500"/>
              </a:spcBef>
              <a:buClr>
                <a:schemeClr val="dk1"/>
              </a:buClr>
              <a:buSzPts val="1000"/>
              <a:buFont typeface="Arial"/>
              <a:buNone/>
              <a:defRPr sz="1000" b="0" i="0" u="none" strike="noStrike" cap="none">
                <a:solidFill>
                  <a:schemeClr val="dk1"/>
                </a:solidFill>
                <a:latin typeface="Trebuchet MS"/>
                <a:ea typeface="Trebuchet MS"/>
                <a:cs typeface="Trebuchet MS"/>
                <a:sym typeface="Trebuchet MS"/>
              </a:defRPr>
            </a:lvl9pPr>
          </a:lstStyle>
          <a:p>
            <a:endParaRPr/>
          </a:p>
        </p:txBody>
      </p:sp>
      <p:sp>
        <p:nvSpPr>
          <p:cNvPr id="91" name="Shape 91"/>
          <p:cNvSpPr txBox="1">
            <a:spLocks noGrp="1"/>
          </p:cNvSpPr>
          <p:nvPr>
            <p:ph type="dt" idx="10"/>
          </p:nvPr>
        </p:nvSpPr>
        <p:spPr>
          <a:xfrm>
            <a:off x="628650" y="6356350"/>
            <a:ext cx="20574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92" name="Shape 92"/>
          <p:cNvSpPr txBox="1">
            <a:spLocks noGrp="1"/>
          </p:cNvSpPr>
          <p:nvPr>
            <p:ph type="ftr" idx="11"/>
          </p:nvPr>
        </p:nvSpPr>
        <p:spPr>
          <a:xfrm>
            <a:off x="3028950" y="6356350"/>
            <a:ext cx="30861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93" name="Shape 93"/>
          <p:cNvSpPr txBox="1">
            <a:spLocks noGrp="1"/>
          </p:cNvSpPr>
          <p:nvPr>
            <p:ph type="sldNum" idx="12"/>
          </p:nvPr>
        </p:nvSpPr>
        <p:spPr>
          <a:xfrm>
            <a:off x="6457950" y="6356350"/>
            <a:ext cx="2057400" cy="365125"/>
          </a:xfrm>
          <a:prstGeom prst="rect">
            <a:avLst/>
          </a:prstGeom>
          <a:noFill/>
          <a:ln>
            <a:noFill/>
          </a:ln>
        </p:spPr>
        <p:txBody>
          <a:bodyPr wrap="square" lIns="91425" tIns="45700" rIns="91425" bIns="45700" anchor="ctr" anchorCtr="0">
            <a:noAutofit/>
          </a:bodyPr>
          <a:lstStyle/>
          <a:p>
            <a:pPr marL="0" marR="0" lvl="0" indent="-76200" algn="r" rtl="0">
              <a:lnSpc>
                <a:spcPct val="100000"/>
              </a:lnSpc>
              <a:spcBef>
                <a:spcPts val="0"/>
              </a:spcBef>
              <a:spcAft>
                <a:spcPts val="0"/>
              </a:spcAft>
              <a:buClr>
                <a:srgbClr val="AAABAD"/>
              </a:buClr>
              <a:buSzPts val="1200"/>
              <a:buFont typeface="Trebuchet MS"/>
              <a:buNone/>
            </a:pPr>
            <a:fld id="{00000000-1234-1234-1234-123412341234}" type="slidenum">
              <a:rPr lang="en-US" sz="1200" b="0" i="0" u="none" strike="noStrike" cap="none">
                <a:solidFill>
                  <a:srgbClr val="AAABAD"/>
                </a:solidFill>
                <a:latin typeface="Trebuchet MS"/>
                <a:ea typeface="Trebuchet MS"/>
                <a:cs typeface="Trebuchet MS"/>
                <a:sym typeface="Trebuchet MS"/>
              </a:rPr>
              <a:t>‹#›</a:t>
            </a:fld>
            <a:endParaRPr lang="en-US" sz="1200" b="0" i="0" u="none" strike="noStrike" cap="none">
              <a:solidFill>
                <a:srgbClr val="AAABAD"/>
              </a:solidFill>
              <a:latin typeface="Trebuchet MS"/>
              <a:ea typeface="Trebuchet MS"/>
              <a:cs typeface="Trebuchet MS"/>
              <a:sym typeface="Trebuchet MS"/>
            </a:endParaRPr>
          </a:p>
        </p:txBody>
      </p:sp>
    </p:spTree>
    <p:extLst>
      <p:ext uri="{BB962C8B-B14F-4D97-AF65-F5344CB8AC3E}">
        <p14:creationId xmlns:p14="http://schemas.microsoft.com/office/powerpoint/2010/main" val="23015462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630238" y="457200"/>
            <a:ext cx="2949575" cy="1600200"/>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chemeClr val="lt1"/>
              </a:buClr>
              <a:buSzPts val="3200"/>
              <a:buFont typeface="Trebuchet MS"/>
              <a:buNone/>
              <a:defRPr sz="3200" b="0" i="0" u="none" strike="noStrike" cap="none">
                <a:solidFill>
                  <a:schemeClr val="lt1"/>
                </a:solidFill>
                <a:latin typeface="Trebuchet MS"/>
                <a:ea typeface="Trebuchet MS"/>
                <a:cs typeface="Trebuchet MS"/>
                <a:sym typeface="Trebuchet MS"/>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96" name="Shape 96"/>
          <p:cNvSpPr>
            <a:spLocks noGrp="1"/>
          </p:cNvSpPr>
          <p:nvPr>
            <p:ph type="pic" idx="2"/>
          </p:nvPr>
        </p:nvSpPr>
        <p:spPr>
          <a:xfrm>
            <a:off x="3887788" y="987425"/>
            <a:ext cx="4629150" cy="4873625"/>
          </a:xfrm>
          <a:prstGeom prst="rect">
            <a:avLst/>
          </a:prstGeom>
          <a:noFill/>
          <a:ln>
            <a:noFill/>
          </a:ln>
        </p:spPr>
        <p:txBody>
          <a:bodyPr wrap="square" lIns="91425" tIns="91425" rIns="91425" bIns="91425" anchor="t" anchorCtr="0"/>
          <a:lstStyle>
            <a:lvl1pPr marL="0" marR="0" lvl="0" indent="0" algn="l" rtl="0">
              <a:lnSpc>
                <a:spcPct val="90000"/>
              </a:lnSpc>
              <a:spcBef>
                <a:spcPts val="1000"/>
              </a:spcBef>
              <a:buClr>
                <a:schemeClr val="accent3"/>
              </a:buClr>
              <a:buSzPts val="3200"/>
              <a:buFont typeface="Arial"/>
              <a:buNone/>
              <a:defRPr sz="3200" b="0" i="0" u="none" strike="noStrike" cap="none">
                <a:solidFill>
                  <a:schemeClr val="accent3"/>
                </a:solidFill>
                <a:latin typeface="Trebuchet MS"/>
                <a:ea typeface="Trebuchet MS"/>
                <a:cs typeface="Trebuchet MS"/>
                <a:sym typeface="Trebuchet MS"/>
              </a:defRPr>
            </a:lvl1pPr>
            <a:lvl2pPr marL="457200" marR="0" lvl="1" indent="0" algn="l" rtl="0">
              <a:lnSpc>
                <a:spcPct val="90000"/>
              </a:lnSpc>
              <a:spcBef>
                <a:spcPts val="500"/>
              </a:spcBef>
              <a:buClr>
                <a:schemeClr val="dk1"/>
              </a:buClr>
              <a:buSzPts val="2800"/>
              <a:buFont typeface="Arial"/>
              <a:buNone/>
              <a:defRPr sz="2800" b="0" i="0" u="none" strike="noStrike" cap="none">
                <a:solidFill>
                  <a:schemeClr val="dk1"/>
                </a:solidFill>
                <a:latin typeface="Trebuchet MS"/>
                <a:ea typeface="Trebuchet MS"/>
                <a:cs typeface="Trebuchet MS"/>
                <a:sym typeface="Trebuchet MS"/>
              </a:defRPr>
            </a:lvl2pPr>
            <a:lvl3pPr marL="914400" marR="0" lvl="2" indent="0" algn="l" rtl="0">
              <a:lnSpc>
                <a:spcPct val="90000"/>
              </a:lnSpc>
              <a:spcBef>
                <a:spcPts val="500"/>
              </a:spcBef>
              <a:buClr>
                <a:schemeClr val="dk1"/>
              </a:buClr>
              <a:buSzPts val="2400"/>
              <a:buFont typeface="Arial"/>
              <a:buNone/>
              <a:defRPr sz="2400" b="0" i="0" u="none" strike="noStrike" cap="none">
                <a:solidFill>
                  <a:schemeClr val="dk1"/>
                </a:solidFill>
                <a:latin typeface="Trebuchet MS"/>
                <a:ea typeface="Trebuchet MS"/>
                <a:cs typeface="Trebuchet MS"/>
                <a:sym typeface="Trebuchet MS"/>
              </a:defRPr>
            </a:lvl3pPr>
            <a:lvl4pPr marL="1371600" marR="0" lvl="3" indent="0" algn="l" rtl="0">
              <a:lnSpc>
                <a:spcPct val="90000"/>
              </a:lnSpc>
              <a:spcBef>
                <a:spcPts val="500"/>
              </a:spcBef>
              <a:buClr>
                <a:schemeClr val="dk1"/>
              </a:buClr>
              <a:buSzPts val="2000"/>
              <a:buFont typeface="Arial"/>
              <a:buNone/>
              <a:defRPr sz="2000" b="0" i="0" u="none" strike="noStrike" cap="none">
                <a:solidFill>
                  <a:schemeClr val="dk1"/>
                </a:solidFill>
                <a:latin typeface="Trebuchet MS"/>
                <a:ea typeface="Trebuchet MS"/>
                <a:cs typeface="Trebuchet MS"/>
                <a:sym typeface="Trebuchet MS"/>
              </a:defRPr>
            </a:lvl4pPr>
            <a:lvl5pPr marL="1828800" marR="0" lvl="4" indent="0" algn="l" rtl="0">
              <a:lnSpc>
                <a:spcPct val="90000"/>
              </a:lnSpc>
              <a:spcBef>
                <a:spcPts val="500"/>
              </a:spcBef>
              <a:buClr>
                <a:schemeClr val="dk1"/>
              </a:buClr>
              <a:buSzPts val="2000"/>
              <a:buFont typeface="Arial"/>
              <a:buNone/>
              <a:defRPr sz="2000" b="0" i="0" u="none" strike="noStrike" cap="none">
                <a:solidFill>
                  <a:schemeClr val="dk1"/>
                </a:solidFill>
                <a:latin typeface="Trebuchet MS"/>
                <a:ea typeface="Trebuchet MS"/>
                <a:cs typeface="Trebuchet MS"/>
                <a:sym typeface="Trebuchet MS"/>
              </a:defRPr>
            </a:lvl5pPr>
            <a:lvl6pPr marL="2286000" marR="0" lvl="5" indent="0" algn="l" rtl="0">
              <a:lnSpc>
                <a:spcPct val="90000"/>
              </a:lnSpc>
              <a:spcBef>
                <a:spcPts val="500"/>
              </a:spcBef>
              <a:buClr>
                <a:schemeClr val="dk1"/>
              </a:buClr>
              <a:buSzPts val="2000"/>
              <a:buFont typeface="Arial"/>
              <a:buNone/>
              <a:defRPr sz="2000" b="0" i="0" u="none" strike="noStrike" cap="none">
                <a:solidFill>
                  <a:schemeClr val="dk1"/>
                </a:solidFill>
                <a:latin typeface="Trebuchet MS"/>
                <a:ea typeface="Trebuchet MS"/>
                <a:cs typeface="Trebuchet MS"/>
                <a:sym typeface="Trebuchet MS"/>
              </a:defRPr>
            </a:lvl6pPr>
            <a:lvl7pPr marL="2743200" marR="0" lvl="6" indent="0" algn="l" rtl="0">
              <a:lnSpc>
                <a:spcPct val="90000"/>
              </a:lnSpc>
              <a:spcBef>
                <a:spcPts val="500"/>
              </a:spcBef>
              <a:buClr>
                <a:schemeClr val="dk1"/>
              </a:buClr>
              <a:buSzPts val="2000"/>
              <a:buFont typeface="Arial"/>
              <a:buNone/>
              <a:defRPr sz="2000" b="0" i="0" u="none" strike="noStrike" cap="none">
                <a:solidFill>
                  <a:schemeClr val="dk1"/>
                </a:solidFill>
                <a:latin typeface="Trebuchet MS"/>
                <a:ea typeface="Trebuchet MS"/>
                <a:cs typeface="Trebuchet MS"/>
                <a:sym typeface="Trebuchet MS"/>
              </a:defRPr>
            </a:lvl7pPr>
            <a:lvl8pPr marL="3200400" marR="0" lvl="7" indent="0" algn="l" rtl="0">
              <a:lnSpc>
                <a:spcPct val="90000"/>
              </a:lnSpc>
              <a:spcBef>
                <a:spcPts val="500"/>
              </a:spcBef>
              <a:buClr>
                <a:schemeClr val="dk1"/>
              </a:buClr>
              <a:buSzPts val="2000"/>
              <a:buFont typeface="Arial"/>
              <a:buNone/>
              <a:defRPr sz="2000" b="0" i="0" u="none" strike="noStrike" cap="none">
                <a:solidFill>
                  <a:schemeClr val="dk1"/>
                </a:solidFill>
                <a:latin typeface="Trebuchet MS"/>
                <a:ea typeface="Trebuchet MS"/>
                <a:cs typeface="Trebuchet MS"/>
                <a:sym typeface="Trebuchet MS"/>
              </a:defRPr>
            </a:lvl8pPr>
            <a:lvl9pPr marL="3657600" marR="0" lvl="8" indent="0" algn="l" rtl="0">
              <a:lnSpc>
                <a:spcPct val="90000"/>
              </a:lnSpc>
              <a:spcBef>
                <a:spcPts val="500"/>
              </a:spcBef>
              <a:buClr>
                <a:schemeClr val="dk1"/>
              </a:buClr>
              <a:buSzPts val="2000"/>
              <a:buFont typeface="Arial"/>
              <a:buNone/>
              <a:defRPr sz="2000" b="0" i="0" u="none" strike="noStrike" cap="none">
                <a:solidFill>
                  <a:schemeClr val="dk1"/>
                </a:solidFill>
                <a:latin typeface="Trebuchet MS"/>
                <a:ea typeface="Trebuchet MS"/>
                <a:cs typeface="Trebuchet MS"/>
                <a:sym typeface="Trebuchet MS"/>
              </a:defRPr>
            </a:lvl9pPr>
          </a:lstStyle>
          <a:p>
            <a:endParaRPr/>
          </a:p>
        </p:txBody>
      </p:sp>
      <p:sp>
        <p:nvSpPr>
          <p:cNvPr id="97" name="Shape 97"/>
          <p:cNvSpPr txBox="1">
            <a:spLocks noGrp="1"/>
          </p:cNvSpPr>
          <p:nvPr>
            <p:ph type="body" idx="1"/>
          </p:nvPr>
        </p:nvSpPr>
        <p:spPr>
          <a:xfrm>
            <a:off x="630238" y="2057400"/>
            <a:ext cx="2949575" cy="3811588"/>
          </a:xfrm>
          <a:prstGeom prst="rect">
            <a:avLst/>
          </a:prstGeom>
          <a:noFill/>
          <a:ln>
            <a:noFill/>
          </a:ln>
        </p:spPr>
        <p:txBody>
          <a:bodyPr wrap="square" lIns="91425" tIns="91425" rIns="91425" bIns="91425" anchor="t" anchorCtr="0"/>
          <a:lstStyle>
            <a:lvl1pPr marL="0" marR="0" lvl="0" indent="0" algn="l" rtl="0">
              <a:lnSpc>
                <a:spcPct val="90000"/>
              </a:lnSpc>
              <a:spcBef>
                <a:spcPts val="1000"/>
              </a:spcBef>
              <a:buClr>
                <a:schemeClr val="accent3"/>
              </a:buClr>
              <a:buSzPts val="1600"/>
              <a:buFont typeface="Arial"/>
              <a:buNone/>
              <a:defRPr sz="1600" b="0" i="0" u="none" strike="noStrike" cap="none">
                <a:solidFill>
                  <a:schemeClr val="accent3"/>
                </a:solidFill>
                <a:latin typeface="Trebuchet MS"/>
                <a:ea typeface="Trebuchet MS"/>
                <a:cs typeface="Trebuchet MS"/>
                <a:sym typeface="Trebuchet MS"/>
              </a:defRPr>
            </a:lvl1pPr>
            <a:lvl2pPr marL="457200" marR="0" lvl="1" indent="0" algn="l" rtl="0">
              <a:lnSpc>
                <a:spcPct val="90000"/>
              </a:lnSpc>
              <a:spcBef>
                <a:spcPts val="500"/>
              </a:spcBef>
              <a:buClr>
                <a:schemeClr val="dk1"/>
              </a:buClr>
              <a:buSzPts val="1400"/>
              <a:buFont typeface="Arial"/>
              <a:buNone/>
              <a:defRPr sz="1400" b="0" i="0" u="none" strike="noStrike" cap="none">
                <a:solidFill>
                  <a:schemeClr val="dk1"/>
                </a:solidFill>
                <a:latin typeface="Trebuchet MS"/>
                <a:ea typeface="Trebuchet MS"/>
                <a:cs typeface="Trebuchet MS"/>
                <a:sym typeface="Trebuchet MS"/>
              </a:defRPr>
            </a:lvl2pPr>
            <a:lvl3pPr marL="914400" marR="0" lvl="2" indent="0" algn="l" rtl="0">
              <a:lnSpc>
                <a:spcPct val="90000"/>
              </a:lnSpc>
              <a:spcBef>
                <a:spcPts val="500"/>
              </a:spcBef>
              <a:buClr>
                <a:schemeClr val="dk1"/>
              </a:buClr>
              <a:buSzPts val="1200"/>
              <a:buFont typeface="Arial"/>
              <a:buNone/>
              <a:defRPr sz="1200" b="0" i="0" u="none" strike="noStrike" cap="none">
                <a:solidFill>
                  <a:schemeClr val="dk1"/>
                </a:solidFill>
                <a:latin typeface="Trebuchet MS"/>
                <a:ea typeface="Trebuchet MS"/>
                <a:cs typeface="Trebuchet MS"/>
                <a:sym typeface="Trebuchet MS"/>
              </a:defRPr>
            </a:lvl3pPr>
            <a:lvl4pPr marL="1371600" marR="0" lvl="3" indent="0" algn="l" rtl="0">
              <a:lnSpc>
                <a:spcPct val="90000"/>
              </a:lnSpc>
              <a:spcBef>
                <a:spcPts val="500"/>
              </a:spcBef>
              <a:buClr>
                <a:schemeClr val="dk1"/>
              </a:buClr>
              <a:buSzPts val="1000"/>
              <a:buFont typeface="Arial"/>
              <a:buNone/>
              <a:defRPr sz="1000" b="0" i="0" u="none" strike="noStrike" cap="none">
                <a:solidFill>
                  <a:schemeClr val="dk1"/>
                </a:solidFill>
                <a:latin typeface="Trebuchet MS"/>
                <a:ea typeface="Trebuchet MS"/>
                <a:cs typeface="Trebuchet MS"/>
                <a:sym typeface="Trebuchet MS"/>
              </a:defRPr>
            </a:lvl4pPr>
            <a:lvl5pPr marL="1828800" marR="0" lvl="4" indent="0" algn="l" rtl="0">
              <a:lnSpc>
                <a:spcPct val="90000"/>
              </a:lnSpc>
              <a:spcBef>
                <a:spcPts val="500"/>
              </a:spcBef>
              <a:buClr>
                <a:schemeClr val="dk1"/>
              </a:buClr>
              <a:buSzPts val="1000"/>
              <a:buFont typeface="Arial"/>
              <a:buNone/>
              <a:defRPr sz="1000" b="0" i="0" u="none" strike="noStrike" cap="none">
                <a:solidFill>
                  <a:schemeClr val="dk1"/>
                </a:solidFill>
                <a:latin typeface="Trebuchet MS"/>
                <a:ea typeface="Trebuchet MS"/>
                <a:cs typeface="Trebuchet MS"/>
                <a:sym typeface="Trebuchet MS"/>
              </a:defRPr>
            </a:lvl5pPr>
            <a:lvl6pPr marL="2286000" marR="0" lvl="5" indent="0" algn="l" rtl="0">
              <a:lnSpc>
                <a:spcPct val="90000"/>
              </a:lnSpc>
              <a:spcBef>
                <a:spcPts val="500"/>
              </a:spcBef>
              <a:buClr>
                <a:schemeClr val="dk1"/>
              </a:buClr>
              <a:buSzPts val="1000"/>
              <a:buFont typeface="Arial"/>
              <a:buNone/>
              <a:defRPr sz="1000" b="0" i="0" u="none" strike="noStrike" cap="none">
                <a:solidFill>
                  <a:schemeClr val="dk1"/>
                </a:solidFill>
                <a:latin typeface="Trebuchet MS"/>
                <a:ea typeface="Trebuchet MS"/>
                <a:cs typeface="Trebuchet MS"/>
                <a:sym typeface="Trebuchet MS"/>
              </a:defRPr>
            </a:lvl6pPr>
            <a:lvl7pPr marL="2743200" marR="0" lvl="6" indent="0" algn="l" rtl="0">
              <a:lnSpc>
                <a:spcPct val="90000"/>
              </a:lnSpc>
              <a:spcBef>
                <a:spcPts val="500"/>
              </a:spcBef>
              <a:buClr>
                <a:schemeClr val="dk1"/>
              </a:buClr>
              <a:buSzPts val="1000"/>
              <a:buFont typeface="Arial"/>
              <a:buNone/>
              <a:defRPr sz="1000" b="0" i="0" u="none" strike="noStrike" cap="none">
                <a:solidFill>
                  <a:schemeClr val="dk1"/>
                </a:solidFill>
                <a:latin typeface="Trebuchet MS"/>
                <a:ea typeface="Trebuchet MS"/>
                <a:cs typeface="Trebuchet MS"/>
                <a:sym typeface="Trebuchet MS"/>
              </a:defRPr>
            </a:lvl7pPr>
            <a:lvl8pPr marL="3200400" marR="0" lvl="7" indent="0" algn="l" rtl="0">
              <a:lnSpc>
                <a:spcPct val="90000"/>
              </a:lnSpc>
              <a:spcBef>
                <a:spcPts val="500"/>
              </a:spcBef>
              <a:buClr>
                <a:schemeClr val="dk1"/>
              </a:buClr>
              <a:buSzPts val="1000"/>
              <a:buFont typeface="Arial"/>
              <a:buNone/>
              <a:defRPr sz="1000" b="0" i="0" u="none" strike="noStrike" cap="none">
                <a:solidFill>
                  <a:schemeClr val="dk1"/>
                </a:solidFill>
                <a:latin typeface="Trebuchet MS"/>
                <a:ea typeface="Trebuchet MS"/>
                <a:cs typeface="Trebuchet MS"/>
                <a:sym typeface="Trebuchet MS"/>
              </a:defRPr>
            </a:lvl8pPr>
            <a:lvl9pPr marL="3657600" marR="0" lvl="8" indent="0" algn="l" rtl="0">
              <a:lnSpc>
                <a:spcPct val="90000"/>
              </a:lnSpc>
              <a:spcBef>
                <a:spcPts val="500"/>
              </a:spcBef>
              <a:buClr>
                <a:schemeClr val="dk1"/>
              </a:buClr>
              <a:buSzPts val="1000"/>
              <a:buFont typeface="Arial"/>
              <a:buNone/>
              <a:defRPr sz="1000" b="0" i="0" u="none" strike="noStrike" cap="none">
                <a:solidFill>
                  <a:schemeClr val="dk1"/>
                </a:solidFill>
                <a:latin typeface="Trebuchet MS"/>
                <a:ea typeface="Trebuchet MS"/>
                <a:cs typeface="Trebuchet MS"/>
                <a:sym typeface="Trebuchet MS"/>
              </a:defRPr>
            </a:lvl9pPr>
          </a:lstStyle>
          <a:p>
            <a:endParaRPr/>
          </a:p>
        </p:txBody>
      </p:sp>
      <p:sp>
        <p:nvSpPr>
          <p:cNvPr id="98" name="Shape 98"/>
          <p:cNvSpPr txBox="1">
            <a:spLocks noGrp="1"/>
          </p:cNvSpPr>
          <p:nvPr>
            <p:ph type="dt" idx="10"/>
          </p:nvPr>
        </p:nvSpPr>
        <p:spPr>
          <a:xfrm>
            <a:off x="628650" y="6356350"/>
            <a:ext cx="20574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99" name="Shape 99"/>
          <p:cNvSpPr txBox="1">
            <a:spLocks noGrp="1"/>
          </p:cNvSpPr>
          <p:nvPr>
            <p:ph type="ftr" idx="11"/>
          </p:nvPr>
        </p:nvSpPr>
        <p:spPr>
          <a:xfrm>
            <a:off x="3028950" y="6356350"/>
            <a:ext cx="30861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100" name="Shape 100"/>
          <p:cNvSpPr txBox="1">
            <a:spLocks noGrp="1"/>
          </p:cNvSpPr>
          <p:nvPr>
            <p:ph type="sldNum" idx="12"/>
          </p:nvPr>
        </p:nvSpPr>
        <p:spPr>
          <a:xfrm>
            <a:off x="6457950" y="6356350"/>
            <a:ext cx="2057400" cy="365125"/>
          </a:xfrm>
          <a:prstGeom prst="rect">
            <a:avLst/>
          </a:prstGeom>
          <a:noFill/>
          <a:ln>
            <a:noFill/>
          </a:ln>
        </p:spPr>
        <p:txBody>
          <a:bodyPr wrap="square" lIns="91425" tIns="45700" rIns="91425" bIns="45700" anchor="ctr" anchorCtr="0">
            <a:noAutofit/>
          </a:bodyPr>
          <a:lstStyle/>
          <a:p>
            <a:pPr marL="0" marR="0" lvl="0" indent="-76200" algn="r" rtl="0">
              <a:lnSpc>
                <a:spcPct val="100000"/>
              </a:lnSpc>
              <a:spcBef>
                <a:spcPts val="0"/>
              </a:spcBef>
              <a:spcAft>
                <a:spcPts val="0"/>
              </a:spcAft>
              <a:buClr>
                <a:srgbClr val="AAABAD"/>
              </a:buClr>
              <a:buSzPts val="1200"/>
              <a:buFont typeface="Trebuchet MS"/>
              <a:buNone/>
            </a:pPr>
            <a:fld id="{00000000-1234-1234-1234-123412341234}" type="slidenum">
              <a:rPr lang="en-US" sz="1200" b="0" i="0" u="none" strike="noStrike" cap="none">
                <a:solidFill>
                  <a:srgbClr val="AAABAD"/>
                </a:solidFill>
                <a:latin typeface="Trebuchet MS"/>
                <a:ea typeface="Trebuchet MS"/>
                <a:cs typeface="Trebuchet MS"/>
                <a:sym typeface="Trebuchet MS"/>
              </a:rPr>
              <a:t>‹#›</a:t>
            </a:fld>
            <a:endParaRPr lang="en-US" sz="1200" b="0" i="0" u="none" strike="noStrike" cap="none">
              <a:solidFill>
                <a:srgbClr val="AAABAD"/>
              </a:solidFill>
              <a:latin typeface="Trebuchet MS"/>
              <a:ea typeface="Trebuchet MS"/>
              <a:cs typeface="Trebuchet MS"/>
              <a:sym typeface="Trebuchet MS"/>
            </a:endParaRPr>
          </a:p>
        </p:txBody>
      </p:sp>
    </p:spTree>
    <p:extLst>
      <p:ext uri="{BB962C8B-B14F-4D97-AF65-F5344CB8AC3E}">
        <p14:creationId xmlns:p14="http://schemas.microsoft.com/office/powerpoint/2010/main" val="19522680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628650" y="365125"/>
            <a:ext cx="7886700" cy="701675"/>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lt1"/>
              </a:buClr>
              <a:buSzPts val="4400"/>
              <a:buFont typeface="Trebuchet MS"/>
              <a:buNone/>
              <a:defRPr sz="4400" b="0" i="0" u="none" strike="noStrike" cap="none">
                <a:solidFill>
                  <a:schemeClr val="lt1"/>
                </a:solidFill>
                <a:latin typeface="Trebuchet MS"/>
                <a:ea typeface="Trebuchet MS"/>
                <a:cs typeface="Trebuchet MS"/>
                <a:sym typeface="Trebuchet MS"/>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103" name="Shape 103"/>
          <p:cNvSpPr txBox="1">
            <a:spLocks noGrp="1"/>
          </p:cNvSpPr>
          <p:nvPr>
            <p:ph type="body" idx="1"/>
          </p:nvPr>
        </p:nvSpPr>
        <p:spPr>
          <a:xfrm rot="5400000">
            <a:off x="2396331" y="57944"/>
            <a:ext cx="4351338" cy="7886700"/>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accent3"/>
              </a:buClr>
              <a:buSzPts val="2800"/>
              <a:buFont typeface="Arial"/>
              <a:buChar char="•"/>
              <a:defRPr sz="2800" b="0" i="0" u="none" strike="noStrike" cap="none">
                <a:solidFill>
                  <a:schemeClr val="accent3"/>
                </a:solidFill>
                <a:latin typeface="Trebuchet MS"/>
                <a:ea typeface="Trebuchet MS"/>
                <a:cs typeface="Trebuchet MS"/>
                <a:sym typeface="Trebuchet MS"/>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04" name="Shape 104"/>
          <p:cNvSpPr txBox="1">
            <a:spLocks noGrp="1"/>
          </p:cNvSpPr>
          <p:nvPr>
            <p:ph type="dt" idx="10"/>
          </p:nvPr>
        </p:nvSpPr>
        <p:spPr>
          <a:xfrm>
            <a:off x="628650" y="6356350"/>
            <a:ext cx="20574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105" name="Shape 105"/>
          <p:cNvSpPr txBox="1">
            <a:spLocks noGrp="1"/>
          </p:cNvSpPr>
          <p:nvPr>
            <p:ph type="ftr" idx="11"/>
          </p:nvPr>
        </p:nvSpPr>
        <p:spPr>
          <a:xfrm>
            <a:off x="3028950" y="6356350"/>
            <a:ext cx="30861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106" name="Shape 106"/>
          <p:cNvSpPr txBox="1">
            <a:spLocks noGrp="1"/>
          </p:cNvSpPr>
          <p:nvPr>
            <p:ph type="sldNum" idx="12"/>
          </p:nvPr>
        </p:nvSpPr>
        <p:spPr>
          <a:xfrm>
            <a:off x="6457950" y="6356350"/>
            <a:ext cx="2057400" cy="365125"/>
          </a:xfrm>
          <a:prstGeom prst="rect">
            <a:avLst/>
          </a:prstGeom>
          <a:noFill/>
          <a:ln>
            <a:noFill/>
          </a:ln>
        </p:spPr>
        <p:txBody>
          <a:bodyPr wrap="square" lIns="91425" tIns="45700" rIns="91425" bIns="45700" anchor="ctr" anchorCtr="0">
            <a:noAutofit/>
          </a:bodyPr>
          <a:lstStyle/>
          <a:p>
            <a:pPr marL="0" marR="0" lvl="0" indent="-76200" algn="r" rtl="0">
              <a:lnSpc>
                <a:spcPct val="100000"/>
              </a:lnSpc>
              <a:spcBef>
                <a:spcPts val="0"/>
              </a:spcBef>
              <a:spcAft>
                <a:spcPts val="0"/>
              </a:spcAft>
              <a:buClr>
                <a:srgbClr val="AAABAD"/>
              </a:buClr>
              <a:buSzPts val="1200"/>
              <a:buFont typeface="Trebuchet MS"/>
              <a:buNone/>
            </a:pPr>
            <a:fld id="{00000000-1234-1234-1234-123412341234}" type="slidenum">
              <a:rPr lang="en-US" sz="1200" b="0" i="0" u="none" strike="noStrike" cap="none">
                <a:solidFill>
                  <a:srgbClr val="AAABAD"/>
                </a:solidFill>
                <a:latin typeface="Trebuchet MS"/>
                <a:ea typeface="Trebuchet MS"/>
                <a:cs typeface="Trebuchet MS"/>
                <a:sym typeface="Trebuchet MS"/>
              </a:rPr>
              <a:t>‹#›</a:t>
            </a:fld>
            <a:endParaRPr lang="en-US" sz="1200" b="0" i="0" u="none" strike="noStrike" cap="none">
              <a:solidFill>
                <a:srgbClr val="AAABAD"/>
              </a:solidFill>
              <a:latin typeface="Trebuchet MS"/>
              <a:ea typeface="Trebuchet MS"/>
              <a:cs typeface="Trebuchet MS"/>
              <a:sym typeface="Trebuchet MS"/>
            </a:endParaRPr>
          </a:p>
        </p:txBody>
      </p:sp>
    </p:spTree>
    <p:extLst>
      <p:ext uri="{BB962C8B-B14F-4D97-AF65-F5344CB8AC3E}">
        <p14:creationId xmlns:p14="http://schemas.microsoft.com/office/powerpoint/2010/main" val="16770546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rot="5400000">
            <a:off x="4623593" y="2285206"/>
            <a:ext cx="5811838" cy="1971675"/>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lt1"/>
              </a:buClr>
              <a:buSzPts val="4400"/>
              <a:buFont typeface="Trebuchet MS"/>
              <a:buNone/>
              <a:defRPr sz="4400" b="0" i="0" u="none" strike="noStrike" cap="none">
                <a:solidFill>
                  <a:schemeClr val="lt1"/>
                </a:solidFill>
                <a:latin typeface="Trebuchet MS"/>
                <a:ea typeface="Trebuchet MS"/>
                <a:cs typeface="Trebuchet MS"/>
                <a:sym typeface="Trebuchet MS"/>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109" name="Shape 109"/>
          <p:cNvSpPr txBox="1">
            <a:spLocks noGrp="1"/>
          </p:cNvSpPr>
          <p:nvPr>
            <p:ph type="body" idx="1"/>
          </p:nvPr>
        </p:nvSpPr>
        <p:spPr>
          <a:xfrm rot="5400000">
            <a:off x="604044" y="389732"/>
            <a:ext cx="5811838" cy="5762625"/>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accent3"/>
              </a:buClr>
              <a:buSzPts val="2800"/>
              <a:buFont typeface="Arial"/>
              <a:buChar char="•"/>
              <a:defRPr sz="2800" b="0" i="0" u="none" strike="noStrike" cap="none">
                <a:solidFill>
                  <a:schemeClr val="accent3"/>
                </a:solidFill>
                <a:latin typeface="Trebuchet MS"/>
                <a:ea typeface="Trebuchet MS"/>
                <a:cs typeface="Trebuchet MS"/>
                <a:sym typeface="Trebuchet MS"/>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10" name="Shape 110"/>
          <p:cNvSpPr txBox="1">
            <a:spLocks noGrp="1"/>
          </p:cNvSpPr>
          <p:nvPr>
            <p:ph type="dt" idx="10"/>
          </p:nvPr>
        </p:nvSpPr>
        <p:spPr>
          <a:xfrm>
            <a:off x="628650" y="6356350"/>
            <a:ext cx="20574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111" name="Shape 111"/>
          <p:cNvSpPr txBox="1">
            <a:spLocks noGrp="1"/>
          </p:cNvSpPr>
          <p:nvPr>
            <p:ph type="ftr" idx="11"/>
          </p:nvPr>
        </p:nvSpPr>
        <p:spPr>
          <a:xfrm>
            <a:off x="3028950" y="6356350"/>
            <a:ext cx="30861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112" name="Shape 112"/>
          <p:cNvSpPr txBox="1">
            <a:spLocks noGrp="1"/>
          </p:cNvSpPr>
          <p:nvPr>
            <p:ph type="sldNum" idx="12"/>
          </p:nvPr>
        </p:nvSpPr>
        <p:spPr>
          <a:xfrm>
            <a:off x="6457950" y="6356350"/>
            <a:ext cx="2057400" cy="365125"/>
          </a:xfrm>
          <a:prstGeom prst="rect">
            <a:avLst/>
          </a:prstGeom>
          <a:noFill/>
          <a:ln>
            <a:noFill/>
          </a:ln>
        </p:spPr>
        <p:txBody>
          <a:bodyPr wrap="square" lIns="91425" tIns="45700" rIns="91425" bIns="45700" anchor="ctr" anchorCtr="0">
            <a:noAutofit/>
          </a:bodyPr>
          <a:lstStyle/>
          <a:p>
            <a:pPr marL="0" marR="0" lvl="0" indent="-76200" algn="r" rtl="0">
              <a:lnSpc>
                <a:spcPct val="100000"/>
              </a:lnSpc>
              <a:spcBef>
                <a:spcPts val="0"/>
              </a:spcBef>
              <a:spcAft>
                <a:spcPts val="0"/>
              </a:spcAft>
              <a:buClr>
                <a:srgbClr val="AAABAD"/>
              </a:buClr>
              <a:buSzPts val="1200"/>
              <a:buFont typeface="Trebuchet MS"/>
              <a:buNone/>
            </a:pPr>
            <a:fld id="{00000000-1234-1234-1234-123412341234}" type="slidenum">
              <a:rPr lang="en-US" sz="1200" b="0" i="0" u="none" strike="noStrike" cap="none">
                <a:solidFill>
                  <a:srgbClr val="AAABAD"/>
                </a:solidFill>
                <a:latin typeface="Trebuchet MS"/>
                <a:ea typeface="Trebuchet MS"/>
                <a:cs typeface="Trebuchet MS"/>
                <a:sym typeface="Trebuchet MS"/>
              </a:rPr>
              <a:t>‹#›</a:t>
            </a:fld>
            <a:endParaRPr lang="en-US" sz="1200" b="0" i="0" u="none" strike="noStrike" cap="none">
              <a:solidFill>
                <a:srgbClr val="AAABAD"/>
              </a:solidFill>
              <a:latin typeface="Trebuchet MS"/>
              <a:ea typeface="Trebuchet MS"/>
              <a:cs typeface="Trebuchet MS"/>
              <a:sym typeface="Trebuchet MS"/>
            </a:endParaRPr>
          </a:p>
        </p:txBody>
      </p:sp>
    </p:spTree>
    <p:extLst>
      <p:ext uri="{BB962C8B-B14F-4D97-AF65-F5344CB8AC3E}">
        <p14:creationId xmlns:p14="http://schemas.microsoft.com/office/powerpoint/2010/main" val="10288854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Title New">
    <p:spTree>
      <p:nvGrpSpPr>
        <p:cNvPr id="1" name="Shape 12"/>
        <p:cNvGrpSpPr/>
        <p:nvPr/>
      </p:nvGrpSpPr>
      <p:grpSpPr>
        <a:xfrm>
          <a:off x="0" y="0"/>
          <a:ext cx="0" cy="0"/>
          <a:chOff x="0" y="0"/>
          <a:chExt cx="0" cy="0"/>
        </a:xfrm>
      </p:grpSpPr>
      <p:sp>
        <p:nvSpPr>
          <p:cNvPr id="13" name="Shape 13"/>
          <p:cNvSpPr txBox="1">
            <a:spLocks noGrp="1"/>
          </p:cNvSpPr>
          <p:nvPr>
            <p:ph type="body" idx="1"/>
          </p:nvPr>
        </p:nvSpPr>
        <p:spPr>
          <a:xfrm>
            <a:off x="322506" y="5453381"/>
            <a:ext cx="5816410" cy="551107"/>
          </a:xfrm>
          <a:prstGeom prst="rect">
            <a:avLst/>
          </a:prstGeom>
          <a:noFill/>
          <a:ln>
            <a:noFill/>
          </a:ln>
        </p:spPr>
        <p:txBody>
          <a:bodyPr wrap="square" lIns="91425" tIns="91425" rIns="91425" bIns="91425" anchor="t" anchorCtr="0"/>
          <a:lstStyle>
            <a:lvl1pPr marL="0" marR="0" lvl="0" indent="0" algn="l" rtl="0">
              <a:lnSpc>
                <a:spcPct val="100000"/>
              </a:lnSpc>
              <a:spcBef>
                <a:spcPts val="0"/>
              </a:spcBef>
              <a:buClr>
                <a:srgbClr val="027CA2"/>
              </a:buClr>
              <a:buSzPts val="3000"/>
              <a:buFont typeface="Arial"/>
              <a:buNone/>
              <a:defRPr sz="3000" b="0" i="0" u="none" strike="noStrike" cap="none">
                <a:solidFill>
                  <a:srgbClr val="027CA2"/>
                </a:solidFill>
                <a:latin typeface="Trebuchet MS"/>
                <a:ea typeface="Trebuchet MS"/>
                <a:cs typeface="Trebuchet MS"/>
                <a:sym typeface="Trebuchet MS"/>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4" name="Shape 14"/>
          <p:cNvSpPr txBox="1">
            <a:spLocks noGrp="1"/>
          </p:cNvSpPr>
          <p:nvPr>
            <p:ph type="body" idx="2"/>
          </p:nvPr>
        </p:nvSpPr>
        <p:spPr>
          <a:xfrm>
            <a:off x="309806" y="5948681"/>
            <a:ext cx="1812736" cy="389127"/>
          </a:xfrm>
          <a:prstGeom prst="rect">
            <a:avLst/>
          </a:prstGeom>
          <a:noFill/>
          <a:ln>
            <a:noFill/>
          </a:ln>
        </p:spPr>
        <p:txBody>
          <a:bodyPr wrap="square" lIns="91425" tIns="91425" rIns="91425" bIns="91425" anchor="t" anchorCtr="0"/>
          <a:lstStyle>
            <a:lvl1pPr marL="0" marR="0" lvl="0" indent="0" algn="l" rtl="0">
              <a:lnSpc>
                <a:spcPct val="100000"/>
              </a:lnSpc>
              <a:spcBef>
                <a:spcPts val="0"/>
              </a:spcBef>
              <a:buClr>
                <a:srgbClr val="519535"/>
              </a:buClr>
              <a:buSzPts val="2000"/>
              <a:buFont typeface="Arial"/>
              <a:buNone/>
              <a:defRPr sz="2000" b="0" i="0" u="none" strike="noStrike" cap="none">
                <a:solidFill>
                  <a:srgbClr val="519535"/>
                </a:solidFill>
                <a:latin typeface="Trebuchet MS"/>
                <a:ea typeface="Trebuchet MS"/>
                <a:cs typeface="Trebuchet MS"/>
                <a:sym typeface="Trebuchet MS"/>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684809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78025" y="162446"/>
            <a:ext cx="8787950" cy="921887"/>
          </a:xfrm>
          <a:prstGeom prst="rect">
            <a:avLst/>
          </a:prstGeom>
          <a:solidFill>
            <a:srgbClr val="007C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Placeholder 1"/>
          <p:cNvSpPr>
            <a:spLocks noGrp="1"/>
          </p:cNvSpPr>
          <p:nvPr>
            <p:ph type="title"/>
          </p:nvPr>
        </p:nvSpPr>
        <p:spPr>
          <a:xfrm>
            <a:off x="329245" y="243746"/>
            <a:ext cx="7886700" cy="84058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22F9BC-6354-B940-8BBE-FCB071BC82D0}" type="datetime1">
              <a:rPr lang="en-US" smtClean="0"/>
              <a:t>11/12/2019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B48DB7-3D5A-DE4A-9A2C-C638EF528E45}" type="slidenum">
              <a:rPr lang="en-US" smtClean="0"/>
              <a:t>‹#›</a:t>
            </a:fld>
            <a:endParaRPr lang="en-US" dirty="0"/>
          </a:p>
        </p:txBody>
      </p: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6628" y="5915479"/>
            <a:ext cx="881743" cy="881743"/>
          </a:xfrm>
          <a:prstGeom prst="rect">
            <a:avLst/>
          </a:prstGeom>
        </p:spPr>
      </p:pic>
    </p:spTree>
    <p:extLst>
      <p:ext uri="{BB962C8B-B14F-4D97-AF65-F5344CB8AC3E}">
        <p14:creationId xmlns:p14="http://schemas.microsoft.com/office/powerpoint/2010/main" val="17880435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3953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78026" y="162448"/>
            <a:ext cx="8787950" cy="921887"/>
          </a:xfrm>
          <a:prstGeom prst="rect">
            <a:avLst/>
          </a:prstGeom>
          <a:solidFill>
            <a:srgbClr val="007C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2" name="Title Placeholder 1"/>
          <p:cNvSpPr>
            <a:spLocks noGrp="1"/>
          </p:cNvSpPr>
          <p:nvPr>
            <p:ph type="title"/>
          </p:nvPr>
        </p:nvSpPr>
        <p:spPr>
          <a:xfrm>
            <a:off x="329245" y="243748"/>
            <a:ext cx="7886700" cy="84058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C31C276-2558-46AB-BB28-ACDCF7C75A83}" type="datetime1">
              <a:rPr lang="en-US" smtClean="0"/>
              <a:t>11/12/2019</a:t>
            </a:fld>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CONFIDENTIAL &amp; PROPRIETARY</a:t>
            </a: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7B48DB7-3D5A-DE4A-9A2C-C638EF528E45}" type="slidenum">
              <a:rPr lang="en-US" smtClean="0"/>
              <a:t>‹#›</a:t>
            </a:fld>
            <a:endParaRPr lang="en-US"/>
          </a:p>
        </p:txBody>
      </p: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6629" y="5915481"/>
            <a:ext cx="881743" cy="881743"/>
          </a:xfrm>
          <a:prstGeom prst="rect">
            <a:avLst/>
          </a:prstGeom>
        </p:spPr>
      </p:pic>
    </p:spTree>
    <p:extLst>
      <p:ext uri="{BB962C8B-B14F-4D97-AF65-F5344CB8AC3E}">
        <p14:creationId xmlns:p14="http://schemas.microsoft.com/office/powerpoint/2010/main" val="36242866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l" defTabSz="685800" rtl="0" eaLnBrk="1" latinLnBrk="0" hangingPunct="1">
        <a:lnSpc>
          <a:spcPct val="90000"/>
        </a:lnSpc>
        <a:spcBef>
          <a:spcPct val="0"/>
        </a:spcBef>
        <a:buNone/>
        <a:defRPr sz="3300" b="1" kern="1200">
          <a:solidFill>
            <a:schemeClr val="bg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539536"/>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lumMod val="65000"/>
              <a:lumOff val="35000"/>
            </a:schemeClr>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lumMod val="65000"/>
              <a:lumOff val="35000"/>
            </a:schemeClr>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65000"/>
              <a:lumOff val="35000"/>
            </a:schemeClr>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65000"/>
              <a:lumOff val="3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p:nvPr/>
        </p:nvSpPr>
        <p:spPr>
          <a:xfrm>
            <a:off x="0" y="0"/>
            <a:ext cx="9144000" cy="1066800"/>
          </a:xfrm>
          <a:prstGeom prst="rect">
            <a:avLst/>
          </a:prstGeom>
          <a:solidFill>
            <a:schemeClr val="accent2"/>
          </a:solidFill>
          <a:ln>
            <a:noFill/>
          </a:ln>
        </p:spPr>
        <p:txBody>
          <a:bodyPr wrap="square" lIns="91425" tIns="45700" rIns="91425" bIns="45700" anchor="ctr" anchorCtr="0">
            <a:noAutofit/>
          </a:bodyPr>
          <a:lstStyle/>
          <a:p>
            <a:pPr marL="0" marR="0" lvl="0" indent="-114300" algn="ctr" rtl="0">
              <a:lnSpc>
                <a:spcPct val="100000"/>
              </a:lnSpc>
              <a:spcBef>
                <a:spcPts val="0"/>
              </a:spcBef>
              <a:spcAft>
                <a:spcPts val="0"/>
              </a:spcAft>
              <a:buClr>
                <a:srgbClr val="000000"/>
              </a:buClr>
              <a:buSzPts val="1800"/>
              <a:buFont typeface="Trebuchet MS"/>
              <a:buNone/>
            </a:pPr>
            <a:endParaRPr sz="1800" b="0" i="0" u="none" strike="noStrike" cap="none">
              <a:solidFill>
                <a:schemeClr val="lt1"/>
              </a:solidFill>
              <a:latin typeface="Trebuchet MS"/>
              <a:ea typeface="Trebuchet MS"/>
              <a:cs typeface="Trebuchet MS"/>
              <a:sym typeface="Trebuchet MS"/>
            </a:endParaRPr>
          </a:p>
        </p:txBody>
      </p:sp>
      <p:sp>
        <p:nvSpPr>
          <p:cNvPr id="7" name="Shape 7"/>
          <p:cNvSpPr txBox="1">
            <a:spLocks noGrp="1"/>
          </p:cNvSpPr>
          <p:nvPr>
            <p:ph type="title"/>
          </p:nvPr>
        </p:nvSpPr>
        <p:spPr>
          <a:xfrm>
            <a:off x="628650" y="365125"/>
            <a:ext cx="7886700" cy="701675"/>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lt1"/>
              </a:buClr>
              <a:buSzPts val="4400"/>
              <a:buFont typeface="Trebuchet MS"/>
              <a:buNone/>
              <a:defRPr sz="4400" b="0" i="0" u="none" strike="noStrike" cap="none">
                <a:solidFill>
                  <a:schemeClr val="lt1"/>
                </a:solidFill>
                <a:latin typeface="Trebuchet MS"/>
                <a:ea typeface="Trebuchet MS"/>
                <a:cs typeface="Trebuchet MS"/>
                <a:sym typeface="Trebuchet MS"/>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8" name="Shape 8"/>
          <p:cNvSpPr txBox="1">
            <a:spLocks noGrp="1"/>
          </p:cNvSpPr>
          <p:nvPr>
            <p:ph type="body" idx="1"/>
          </p:nvPr>
        </p:nvSpPr>
        <p:spPr>
          <a:xfrm>
            <a:off x="628650" y="1825625"/>
            <a:ext cx="7886700" cy="435133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accent3"/>
              </a:buClr>
              <a:buSzPts val="2800"/>
              <a:buFont typeface="Arial"/>
              <a:buChar char="•"/>
              <a:defRPr sz="2800" b="0" i="0" u="none" strike="noStrike" cap="none">
                <a:solidFill>
                  <a:schemeClr val="accent3"/>
                </a:solidFill>
                <a:latin typeface="Trebuchet MS"/>
                <a:ea typeface="Trebuchet MS"/>
                <a:cs typeface="Trebuchet MS"/>
                <a:sym typeface="Trebuchet MS"/>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9" name="Shape 9"/>
          <p:cNvSpPr txBox="1">
            <a:spLocks noGrp="1"/>
          </p:cNvSpPr>
          <p:nvPr>
            <p:ph type="dt" idx="10"/>
          </p:nvPr>
        </p:nvSpPr>
        <p:spPr>
          <a:xfrm>
            <a:off x="628650" y="6356350"/>
            <a:ext cx="20574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10" name="Shape 10"/>
          <p:cNvSpPr txBox="1">
            <a:spLocks noGrp="1"/>
          </p:cNvSpPr>
          <p:nvPr>
            <p:ph type="ftr" idx="11"/>
          </p:nvPr>
        </p:nvSpPr>
        <p:spPr>
          <a:xfrm>
            <a:off x="3028950" y="6356350"/>
            <a:ext cx="30861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AAABAD"/>
              </a:buClr>
              <a:buSzPts val="1200"/>
              <a:buFont typeface="Trebuchet MS"/>
              <a:buNone/>
              <a:defRPr sz="1200" b="0" i="0" u="none" strike="noStrike" cap="none">
                <a:solidFill>
                  <a:srgbClr val="AAABAD"/>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800"/>
              <a:buFont typeface="Trebuchet MS"/>
              <a:buNone/>
              <a:defRPr sz="1800" b="0" i="0" u="none" strike="noStrike" cap="none">
                <a:solidFill>
                  <a:srgbClr val="000000"/>
                </a:solidFill>
                <a:latin typeface="Trebuchet MS"/>
                <a:ea typeface="Trebuchet MS"/>
                <a:cs typeface="Trebuchet MS"/>
                <a:sym typeface="Trebuchet MS"/>
              </a:defRPr>
            </a:lvl9pPr>
          </a:lstStyle>
          <a:p>
            <a:endParaRPr/>
          </a:p>
        </p:txBody>
      </p:sp>
      <p:sp>
        <p:nvSpPr>
          <p:cNvPr id="11" name="Shape 11"/>
          <p:cNvSpPr txBox="1">
            <a:spLocks noGrp="1"/>
          </p:cNvSpPr>
          <p:nvPr>
            <p:ph type="sldNum" idx="12"/>
          </p:nvPr>
        </p:nvSpPr>
        <p:spPr>
          <a:xfrm>
            <a:off x="6457950" y="6356350"/>
            <a:ext cx="2057400" cy="365125"/>
          </a:xfrm>
          <a:prstGeom prst="rect">
            <a:avLst/>
          </a:prstGeom>
          <a:noFill/>
          <a:ln>
            <a:noFill/>
          </a:ln>
        </p:spPr>
        <p:txBody>
          <a:bodyPr wrap="square" lIns="91425" tIns="45700" rIns="91425" bIns="45700" anchor="ctr" anchorCtr="0">
            <a:noAutofit/>
          </a:bodyPr>
          <a:lstStyle/>
          <a:p>
            <a:pPr marL="0" marR="0" lvl="0" indent="-76200" algn="r" rtl="0">
              <a:lnSpc>
                <a:spcPct val="100000"/>
              </a:lnSpc>
              <a:spcBef>
                <a:spcPts val="0"/>
              </a:spcBef>
              <a:spcAft>
                <a:spcPts val="0"/>
              </a:spcAft>
              <a:buClr>
                <a:srgbClr val="AAABAD"/>
              </a:buClr>
              <a:buSzPts val="1200"/>
              <a:buFont typeface="Trebuchet MS"/>
              <a:buNone/>
            </a:pPr>
            <a:fld id="{00000000-1234-1234-1234-123412341234}" type="slidenum">
              <a:rPr lang="en-US" sz="1200" b="0" i="0" u="none" strike="noStrike" cap="none">
                <a:solidFill>
                  <a:srgbClr val="AAABAD"/>
                </a:solidFill>
                <a:latin typeface="Trebuchet MS"/>
                <a:ea typeface="Trebuchet MS"/>
                <a:cs typeface="Trebuchet MS"/>
                <a:sym typeface="Trebuchet MS"/>
              </a:rPr>
              <a:t>‹#›</a:t>
            </a:fld>
            <a:endParaRPr lang="en-US" sz="1200" b="0" i="0" u="none" strike="noStrike" cap="none">
              <a:solidFill>
                <a:srgbClr val="AAABAD"/>
              </a:solidFill>
              <a:latin typeface="Trebuchet MS"/>
              <a:ea typeface="Trebuchet MS"/>
              <a:cs typeface="Trebuchet MS"/>
              <a:sym typeface="Trebuchet MS"/>
            </a:endParaRPr>
          </a:p>
        </p:txBody>
      </p:sp>
    </p:spTree>
    <p:extLst>
      <p:ext uri="{BB962C8B-B14F-4D97-AF65-F5344CB8AC3E}">
        <p14:creationId xmlns:p14="http://schemas.microsoft.com/office/powerpoint/2010/main" val="551371367"/>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docs.cpuc.ca.gov/PublishedDocs/Efile/G000/M319/K128/319128759.PDF" TargetMode="External"/><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3.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hyperlink" Target="http://chooseev.com/" TargetMode="External"/><Relationship Id="rId2" Type="http://schemas.openxmlformats.org/officeDocument/2006/relationships/notesSlide" Target="../notesSlides/notesSlide14.xml"/><Relationship Id="rId1" Type="http://schemas.openxmlformats.org/officeDocument/2006/relationships/slideLayout" Target="../slideLayouts/slideLayout24.xml"/><Relationship Id="rId4" Type="http://schemas.openxmlformats.org/officeDocument/2006/relationships/hyperlink" Target="https://www.zappyride.com/"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cars.enervee.com/" TargetMode="External"/><Relationship Id="rId2" Type="http://schemas.openxmlformats.org/officeDocument/2006/relationships/notesSlide" Target="../notesSlides/notesSlide15.xml"/><Relationship Id="rId1" Type="http://schemas.openxmlformats.org/officeDocument/2006/relationships/slideLayout" Target="../slideLayouts/slideLayout24.xml"/><Relationship Id="rId5" Type="http://schemas.openxmlformats.org/officeDocument/2006/relationships/hyperlink" Target="https://cleantechnica.com/2019/04/14/ev-charging-101-getting-your-home-ev-charging-set-up/" TargetMode="External"/><Relationship Id="rId4" Type="http://schemas.openxmlformats.org/officeDocument/2006/relationships/hyperlink" Target="https://plugstar.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24.xml"/><Relationship Id="rId4" Type="http://schemas.openxmlformats.org/officeDocument/2006/relationships/image" Target="cid:image001.jpg@01D55CC1.3C1DB100"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 y="-5"/>
            <a:ext cx="9144000" cy="5251269"/>
          </a:xfrm>
          <a:prstGeom prst="rect">
            <a:avLst/>
          </a:prstGeom>
        </p:spPr>
      </p:pic>
      <p:sp>
        <p:nvSpPr>
          <p:cNvPr id="8" name="Rectangle 7"/>
          <p:cNvSpPr/>
          <p:nvPr/>
        </p:nvSpPr>
        <p:spPr>
          <a:xfrm>
            <a:off x="0" y="5251269"/>
            <a:ext cx="9144000" cy="1606731"/>
          </a:xfrm>
          <a:prstGeom prst="rect">
            <a:avLst/>
          </a:prstGeom>
          <a:solidFill>
            <a:srgbClr val="007C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noFill/>
            </a:endParaRPr>
          </a:p>
        </p:txBody>
      </p:sp>
      <p:sp>
        <p:nvSpPr>
          <p:cNvPr id="10" name="TextBox 9"/>
          <p:cNvSpPr txBox="1"/>
          <p:nvPr/>
        </p:nvSpPr>
        <p:spPr>
          <a:xfrm>
            <a:off x="313509" y="5476785"/>
            <a:ext cx="8360228" cy="523220"/>
          </a:xfrm>
          <a:prstGeom prst="rect">
            <a:avLst/>
          </a:prstGeom>
          <a:noFill/>
        </p:spPr>
        <p:txBody>
          <a:bodyPr wrap="square" rtlCol="0">
            <a:spAutoFit/>
          </a:bodyPr>
          <a:lstStyle/>
          <a:p>
            <a:r>
              <a:rPr lang="en-US" sz="2800" b="1" dirty="0">
                <a:solidFill>
                  <a:schemeClr val="bg1"/>
                </a:solidFill>
              </a:rPr>
              <a:t>Valley Clean Energy Community Advisory Committee</a:t>
            </a:r>
          </a:p>
        </p:txBody>
      </p:sp>
      <p:sp>
        <p:nvSpPr>
          <p:cNvPr id="11" name="TextBox 10"/>
          <p:cNvSpPr txBox="1"/>
          <p:nvPr/>
        </p:nvSpPr>
        <p:spPr>
          <a:xfrm>
            <a:off x="313508" y="6043707"/>
            <a:ext cx="8360229" cy="707886"/>
          </a:xfrm>
          <a:prstGeom prst="rect">
            <a:avLst/>
          </a:prstGeom>
          <a:noFill/>
        </p:spPr>
        <p:txBody>
          <a:bodyPr wrap="square" rtlCol="0">
            <a:spAutoFit/>
          </a:bodyPr>
          <a:lstStyle/>
          <a:p>
            <a:r>
              <a:rPr lang="en-US" sz="2000" b="1" dirty="0">
                <a:solidFill>
                  <a:schemeClr val="bg1"/>
                </a:solidFill>
              </a:rPr>
              <a:t>Tuesday, November 12, 2019</a:t>
            </a:r>
          </a:p>
          <a:p>
            <a:r>
              <a:rPr lang="en-US" sz="2000" b="1" dirty="0">
                <a:solidFill>
                  <a:schemeClr val="bg1"/>
                </a:solidFill>
              </a:rPr>
              <a:t>VCE Administrative Offices, Davis</a:t>
            </a:r>
          </a:p>
        </p:txBody>
      </p:sp>
      <p:sp>
        <p:nvSpPr>
          <p:cNvPr id="12" name="Slide Number Placeholder 11"/>
          <p:cNvSpPr>
            <a:spLocks noGrp="1"/>
          </p:cNvSpPr>
          <p:nvPr>
            <p:ph type="sldNum" sz="quarter" idx="12"/>
          </p:nvPr>
        </p:nvSpPr>
        <p:spPr/>
        <p:txBody>
          <a:bodyPr/>
          <a:lstStyle/>
          <a:p>
            <a:fld id="{87B48DB7-3D5A-DE4A-9A2C-C638EF528E45}" type="slidenum">
              <a:rPr lang="en-US" smtClean="0"/>
              <a:t>1</a:t>
            </a:fld>
            <a:endParaRPr lang="en-US" dirty="0"/>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7732730" y="3832974"/>
            <a:ext cx="1256890" cy="16502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9187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46C87ED-0213-A843-B214-D212A8CFC8F3}" type="slidenum">
              <a:rPr lang="en-US" smtClean="0"/>
              <a:pPr/>
              <a:t>2</a:t>
            </a:fld>
            <a:endParaRPr lang="en-US" dirty="0"/>
          </a:p>
        </p:txBody>
      </p:sp>
      <p:sp>
        <p:nvSpPr>
          <p:cNvPr id="7" name="Content Placeholder 2"/>
          <p:cNvSpPr>
            <a:spLocks noGrp="1"/>
          </p:cNvSpPr>
          <p:nvPr>
            <p:ph idx="1"/>
          </p:nvPr>
        </p:nvSpPr>
        <p:spPr>
          <a:xfrm>
            <a:off x="309204" y="1426028"/>
            <a:ext cx="8584860" cy="4525963"/>
          </a:xfrm>
        </p:spPr>
        <p:txBody>
          <a:bodyPr>
            <a:noAutofit/>
          </a:bodyPr>
          <a:lstStyle/>
          <a:p>
            <a:pPr marL="0" indent="0">
              <a:lnSpc>
                <a:spcPct val="100000"/>
              </a:lnSpc>
              <a:spcBef>
                <a:spcPts val="0"/>
              </a:spcBef>
              <a:spcAft>
                <a:spcPts val="1200"/>
              </a:spcAft>
              <a:buNone/>
            </a:pPr>
            <a:r>
              <a:rPr lang="en-US" b="1" dirty="0">
                <a:solidFill>
                  <a:schemeClr val="tx1"/>
                </a:solidFill>
              </a:rPr>
              <a:t>2020 Procurement Plan</a:t>
            </a:r>
          </a:p>
          <a:p>
            <a:pPr>
              <a:lnSpc>
                <a:spcPct val="100000"/>
              </a:lnSpc>
              <a:spcBef>
                <a:spcPts val="0"/>
              </a:spcBef>
              <a:spcAft>
                <a:spcPts val="1200"/>
              </a:spcAft>
            </a:pPr>
            <a:r>
              <a:rPr lang="en-US" dirty="0">
                <a:solidFill>
                  <a:schemeClr val="tx1"/>
                </a:solidFill>
              </a:rPr>
              <a:t>Board approval in December</a:t>
            </a:r>
          </a:p>
          <a:p>
            <a:pPr>
              <a:lnSpc>
                <a:spcPct val="100000"/>
              </a:lnSpc>
              <a:spcBef>
                <a:spcPts val="0"/>
              </a:spcBef>
              <a:spcAft>
                <a:spcPts val="1200"/>
              </a:spcAft>
            </a:pPr>
            <a:r>
              <a:rPr lang="en-US" dirty="0">
                <a:solidFill>
                  <a:schemeClr val="tx1"/>
                </a:solidFill>
              </a:rPr>
              <a:t>Apply primarily to 2021 short term procurements</a:t>
            </a:r>
          </a:p>
          <a:p>
            <a:pPr>
              <a:lnSpc>
                <a:spcPct val="100000"/>
              </a:lnSpc>
              <a:spcBef>
                <a:spcPts val="0"/>
              </a:spcBef>
              <a:spcAft>
                <a:spcPts val="1200"/>
              </a:spcAft>
            </a:pPr>
            <a:r>
              <a:rPr lang="en-US" dirty="0">
                <a:solidFill>
                  <a:schemeClr val="tx1"/>
                </a:solidFill>
              </a:rPr>
              <a:t>2021 clean power mix targets</a:t>
            </a:r>
          </a:p>
          <a:p>
            <a:pPr lvl="1">
              <a:lnSpc>
                <a:spcPct val="100000"/>
              </a:lnSpc>
              <a:spcBef>
                <a:spcPts val="0"/>
              </a:spcBef>
              <a:spcAft>
                <a:spcPts val="1200"/>
              </a:spcAft>
            </a:pPr>
            <a:r>
              <a:rPr lang="en-US" dirty="0">
                <a:solidFill>
                  <a:schemeClr val="tx1"/>
                </a:solidFill>
              </a:rPr>
              <a:t>Short-Term renewables</a:t>
            </a:r>
          </a:p>
          <a:p>
            <a:pPr lvl="1">
              <a:lnSpc>
                <a:spcPct val="100000"/>
              </a:lnSpc>
              <a:spcBef>
                <a:spcPts val="0"/>
              </a:spcBef>
              <a:spcAft>
                <a:spcPts val="1200"/>
              </a:spcAft>
            </a:pPr>
            <a:r>
              <a:rPr lang="en-US" dirty="0">
                <a:solidFill>
                  <a:schemeClr val="tx1"/>
                </a:solidFill>
              </a:rPr>
              <a:t>Large Hydro</a:t>
            </a:r>
          </a:p>
          <a:p>
            <a:pPr>
              <a:lnSpc>
                <a:spcPct val="100000"/>
              </a:lnSpc>
              <a:spcBef>
                <a:spcPts val="0"/>
              </a:spcBef>
              <a:spcAft>
                <a:spcPts val="1200"/>
              </a:spcAft>
            </a:pPr>
            <a:endParaRPr lang="en-US" dirty="0">
              <a:solidFill>
                <a:schemeClr val="tx1"/>
              </a:solidFill>
            </a:endParaRPr>
          </a:p>
        </p:txBody>
      </p:sp>
      <p:sp>
        <p:nvSpPr>
          <p:cNvPr id="8" name="Title 1">
            <a:extLst>
              <a:ext uri="{FF2B5EF4-FFF2-40B4-BE49-F238E27FC236}">
                <a16:creationId xmlns:a16="http://schemas.microsoft.com/office/drawing/2014/main" id="{CD969DC6-C97D-452A-8DF2-D2CEC0A6D14A}"/>
              </a:ext>
            </a:extLst>
          </p:cNvPr>
          <p:cNvSpPr>
            <a:spLocks noGrp="1"/>
          </p:cNvSpPr>
          <p:nvPr>
            <p:ph type="title"/>
          </p:nvPr>
        </p:nvSpPr>
        <p:spPr>
          <a:xfrm>
            <a:off x="329245" y="200616"/>
            <a:ext cx="7886700" cy="840587"/>
          </a:xfrm>
        </p:spPr>
        <p:txBody>
          <a:bodyPr>
            <a:normAutofit/>
          </a:bodyPr>
          <a:lstStyle/>
          <a:p>
            <a:r>
              <a:rPr lang="en-US" sz="2800" dirty="0"/>
              <a:t>Item 7 - 2021 Short-Term Procurement Planning</a:t>
            </a:r>
          </a:p>
        </p:txBody>
      </p:sp>
    </p:spTree>
    <p:extLst>
      <p:ext uri="{BB962C8B-B14F-4D97-AF65-F5344CB8AC3E}">
        <p14:creationId xmlns:p14="http://schemas.microsoft.com/office/powerpoint/2010/main" val="278408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46C87ED-0213-A843-B214-D212A8CFC8F3}" type="slidenum">
              <a:rPr lang="en-US" smtClean="0"/>
              <a:pPr/>
              <a:t>3</a:t>
            </a:fld>
            <a:endParaRPr lang="en-US" dirty="0"/>
          </a:p>
        </p:txBody>
      </p:sp>
      <p:sp>
        <p:nvSpPr>
          <p:cNvPr id="7" name="Content Placeholder 2"/>
          <p:cNvSpPr>
            <a:spLocks noGrp="1"/>
          </p:cNvSpPr>
          <p:nvPr>
            <p:ph idx="1"/>
          </p:nvPr>
        </p:nvSpPr>
        <p:spPr>
          <a:xfrm>
            <a:off x="309204" y="1426028"/>
            <a:ext cx="8584860" cy="987719"/>
          </a:xfrm>
        </p:spPr>
        <p:txBody>
          <a:bodyPr>
            <a:noAutofit/>
          </a:bodyPr>
          <a:lstStyle/>
          <a:p>
            <a:pPr marL="0" indent="0">
              <a:lnSpc>
                <a:spcPct val="100000"/>
              </a:lnSpc>
              <a:spcBef>
                <a:spcPts val="0"/>
              </a:spcBef>
              <a:spcAft>
                <a:spcPts val="1200"/>
              </a:spcAft>
              <a:buNone/>
            </a:pPr>
            <a:r>
              <a:rPr lang="en-US" b="1" dirty="0">
                <a:solidFill>
                  <a:schemeClr val="tx1"/>
                </a:solidFill>
              </a:rPr>
              <a:t>Anticipated Long Term Renewables</a:t>
            </a:r>
          </a:p>
          <a:p>
            <a:pPr>
              <a:lnSpc>
                <a:spcPct val="100000"/>
              </a:lnSpc>
              <a:spcBef>
                <a:spcPts val="0"/>
              </a:spcBef>
              <a:spcAft>
                <a:spcPts val="1200"/>
              </a:spcAft>
            </a:pPr>
            <a:endParaRPr lang="en-US" dirty="0">
              <a:solidFill>
                <a:schemeClr val="tx1"/>
              </a:solidFill>
            </a:endParaRPr>
          </a:p>
        </p:txBody>
      </p:sp>
      <p:pic>
        <p:nvPicPr>
          <p:cNvPr id="6" name="Picture 5">
            <a:extLst>
              <a:ext uri="{FF2B5EF4-FFF2-40B4-BE49-F238E27FC236}">
                <a16:creationId xmlns:a16="http://schemas.microsoft.com/office/drawing/2014/main" id="{F5FF71AE-DD1C-4FA3-B80B-8F890261BFA3}"/>
              </a:ext>
            </a:extLst>
          </p:cNvPr>
          <p:cNvPicPr/>
          <p:nvPr/>
        </p:nvPicPr>
        <p:blipFill>
          <a:blip r:embed="rId2"/>
          <a:stretch>
            <a:fillRect/>
          </a:stretch>
        </p:blipFill>
        <p:spPr>
          <a:xfrm>
            <a:off x="1175349" y="2565664"/>
            <a:ext cx="6793302" cy="2077319"/>
          </a:xfrm>
          <a:prstGeom prst="rect">
            <a:avLst/>
          </a:prstGeom>
        </p:spPr>
      </p:pic>
      <p:sp>
        <p:nvSpPr>
          <p:cNvPr id="10" name="Title 1">
            <a:extLst>
              <a:ext uri="{FF2B5EF4-FFF2-40B4-BE49-F238E27FC236}">
                <a16:creationId xmlns:a16="http://schemas.microsoft.com/office/drawing/2014/main" id="{1B3131F4-BB58-4A05-B309-651B3FFB5C64}"/>
              </a:ext>
            </a:extLst>
          </p:cNvPr>
          <p:cNvSpPr>
            <a:spLocks noGrp="1"/>
          </p:cNvSpPr>
          <p:nvPr>
            <p:ph type="title"/>
          </p:nvPr>
        </p:nvSpPr>
        <p:spPr>
          <a:xfrm>
            <a:off x="329245" y="200616"/>
            <a:ext cx="7886700" cy="840587"/>
          </a:xfrm>
        </p:spPr>
        <p:txBody>
          <a:bodyPr>
            <a:normAutofit/>
          </a:bodyPr>
          <a:lstStyle/>
          <a:p>
            <a:r>
              <a:rPr lang="en-US" sz="2800" dirty="0"/>
              <a:t>Item 7 - 2021 Short-Term Procurement Planning</a:t>
            </a:r>
          </a:p>
        </p:txBody>
      </p:sp>
    </p:spTree>
    <p:extLst>
      <p:ext uri="{BB962C8B-B14F-4D97-AF65-F5344CB8AC3E}">
        <p14:creationId xmlns:p14="http://schemas.microsoft.com/office/powerpoint/2010/main" val="181680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46C87ED-0213-A843-B214-D212A8CFC8F3}" type="slidenum">
              <a:rPr lang="en-US" smtClean="0"/>
              <a:pPr/>
              <a:t>4</a:t>
            </a:fld>
            <a:endParaRPr lang="en-US" dirty="0"/>
          </a:p>
        </p:txBody>
      </p:sp>
      <p:sp>
        <p:nvSpPr>
          <p:cNvPr id="7" name="Content Placeholder 2"/>
          <p:cNvSpPr>
            <a:spLocks noGrp="1"/>
          </p:cNvSpPr>
          <p:nvPr>
            <p:ph idx="1"/>
          </p:nvPr>
        </p:nvSpPr>
        <p:spPr>
          <a:xfrm>
            <a:off x="309204" y="1426028"/>
            <a:ext cx="8584860" cy="987719"/>
          </a:xfrm>
        </p:spPr>
        <p:txBody>
          <a:bodyPr>
            <a:noAutofit/>
          </a:bodyPr>
          <a:lstStyle/>
          <a:p>
            <a:pPr marL="0" indent="0">
              <a:lnSpc>
                <a:spcPct val="100000"/>
              </a:lnSpc>
              <a:spcBef>
                <a:spcPts val="0"/>
              </a:spcBef>
              <a:spcAft>
                <a:spcPts val="1200"/>
              </a:spcAft>
              <a:buNone/>
            </a:pPr>
            <a:r>
              <a:rPr lang="en-US" b="1" dirty="0">
                <a:solidFill>
                  <a:schemeClr val="tx1"/>
                </a:solidFill>
              </a:rPr>
              <a:t>Power Mix with Long Term Renewables</a:t>
            </a:r>
          </a:p>
          <a:p>
            <a:pPr>
              <a:lnSpc>
                <a:spcPct val="100000"/>
              </a:lnSpc>
              <a:spcBef>
                <a:spcPts val="0"/>
              </a:spcBef>
              <a:spcAft>
                <a:spcPts val="1200"/>
              </a:spcAft>
            </a:pPr>
            <a:endParaRPr lang="en-US" dirty="0">
              <a:solidFill>
                <a:schemeClr val="tx1"/>
              </a:solidFill>
            </a:endParaRPr>
          </a:p>
        </p:txBody>
      </p:sp>
      <p:pic>
        <p:nvPicPr>
          <p:cNvPr id="6" name="Picture 5">
            <a:extLst>
              <a:ext uri="{FF2B5EF4-FFF2-40B4-BE49-F238E27FC236}">
                <a16:creationId xmlns:a16="http://schemas.microsoft.com/office/drawing/2014/main" id="{6645F9B2-78A6-4373-B9F8-8063C1C24E81}"/>
              </a:ext>
            </a:extLst>
          </p:cNvPr>
          <p:cNvPicPr>
            <a:picLocks noChangeAspect="1"/>
          </p:cNvPicPr>
          <p:nvPr/>
        </p:nvPicPr>
        <p:blipFill>
          <a:blip r:embed="rId2"/>
          <a:stretch>
            <a:fillRect/>
          </a:stretch>
        </p:blipFill>
        <p:spPr>
          <a:xfrm>
            <a:off x="1768190" y="2413747"/>
            <a:ext cx="5607619" cy="2422857"/>
          </a:xfrm>
          <a:prstGeom prst="rect">
            <a:avLst/>
          </a:prstGeom>
        </p:spPr>
      </p:pic>
      <p:sp>
        <p:nvSpPr>
          <p:cNvPr id="9" name="Title 1">
            <a:extLst>
              <a:ext uri="{FF2B5EF4-FFF2-40B4-BE49-F238E27FC236}">
                <a16:creationId xmlns:a16="http://schemas.microsoft.com/office/drawing/2014/main" id="{E592932A-75E9-49A8-97D4-B03631145238}"/>
              </a:ext>
            </a:extLst>
          </p:cNvPr>
          <p:cNvSpPr>
            <a:spLocks noGrp="1"/>
          </p:cNvSpPr>
          <p:nvPr>
            <p:ph type="title"/>
          </p:nvPr>
        </p:nvSpPr>
        <p:spPr>
          <a:xfrm>
            <a:off x="329245" y="200616"/>
            <a:ext cx="7886700" cy="840587"/>
          </a:xfrm>
        </p:spPr>
        <p:txBody>
          <a:bodyPr>
            <a:normAutofit/>
          </a:bodyPr>
          <a:lstStyle/>
          <a:p>
            <a:r>
              <a:rPr lang="en-US" sz="2800" dirty="0"/>
              <a:t>Item 7 - 2021 Short-Term Procurement Planning</a:t>
            </a:r>
          </a:p>
        </p:txBody>
      </p:sp>
    </p:spTree>
    <p:extLst>
      <p:ext uri="{BB962C8B-B14F-4D97-AF65-F5344CB8AC3E}">
        <p14:creationId xmlns:p14="http://schemas.microsoft.com/office/powerpoint/2010/main" val="2676424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46C87ED-0213-A843-B214-D212A8CFC8F3}" type="slidenum">
              <a:rPr lang="en-US" smtClean="0"/>
              <a:pPr/>
              <a:t>5</a:t>
            </a:fld>
            <a:endParaRPr lang="en-US" dirty="0"/>
          </a:p>
        </p:txBody>
      </p:sp>
      <p:sp>
        <p:nvSpPr>
          <p:cNvPr id="7" name="Content Placeholder 2"/>
          <p:cNvSpPr>
            <a:spLocks noGrp="1"/>
          </p:cNvSpPr>
          <p:nvPr>
            <p:ph idx="1"/>
          </p:nvPr>
        </p:nvSpPr>
        <p:spPr>
          <a:xfrm>
            <a:off x="309204" y="1426028"/>
            <a:ext cx="8584860" cy="4560704"/>
          </a:xfrm>
        </p:spPr>
        <p:txBody>
          <a:bodyPr>
            <a:noAutofit/>
          </a:bodyPr>
          <a:lstStyle/>
          <a:p>
            <a:pPr marL="0" indent="0">
              <a:lnSpc>
                <a:spcPct val="100000"/>
              </a:lnSpc>
              <a:spcBef>
                <a:spcPts val="0"/>
              </a:spcBef>
              <a:spcAft>
                <a:spcPts val="1200"/>
              </a:spcAft>
              <a:buNone/>
            </a:pPr>
            <a:r>
              <a:rPr lang="en-US" b="1" dirty="0">
                <a:solidFill>
                  <a:schemeClr val="tx1"/>
                </a:solidFill>
              </a:rPr>
              <a:t>Proposed Recommendations to Board</a:t>
            </a:r>
          </a:p>
          <a:p>
            <a:pPr marL="0" indent="0">
              <a:lnSpc>
                <a:spcPct val="100000"/>
              </a:lnSpc>
              <a:spcBef>
                <a:spcPts val="0"/>
              </a:spcBef>
              <a:spcAft>
                <a:spcPts val="1200"/>
              </a:spcAft>
              <a:buNone/>
            </a:pPr>
            <a:r>
              <a:rPr lang="en-US" b="1" dirty="0">
                <a:solidFill>
                  <a:schemeClr val="tx1"/>
                </a:solidFill>
              </a:rPr>
              <a:t>Rec 1 - Renewables</a:t>
            </a:r>
          </a:p>
          <a:p>
            <a:pPr lvl="1">
              <a:lnSpc>
                <a:spcPct val="100000"/>
              </a:lnSpc>
              <a:spcBef>
                <a:spcPts val="0"/>
              </a:spcBef>
            </a:pPr>
            <a:r>
              <a:rPr lang="en-US" b="1" dirty="0">
                <a:solidFill>
                  <a:schemeClr val="tx1"/>
                </a:solidFill>
              </a:rPr>
              <a:t>No initial plan for short-term renewable procurements</a:t>
            </a:r>
          </a:p>
          <a:p>
            <a:pPr lvl="1">
              <a:lnSpc>
                <a:spcPct val="100000"/>
              </a:lnSpc>
              <a:spcBef>
                <a:spcPts val="0"/>
              </a:spcBef>
            </a:pPr>
            <a:r>
              <a:rPr lang="en-US" b="1" dirty="0">
                <a:solidFill>
                  <a:schemeClr val="tx1"/>
                </a:solidFill>
              </a:rPr>
              <a:t>Only if it looks like deliveries from new long-term PPAs would fall below 42%</a:t>
            </a:r>
          </a:p>
          <a:p>
            <a:pPr lvl="1">
              <a:lnSpc>
                <a:spcPct val="100000"/>
              </a:lnSpc>
              <a:spcBef>
                <a:spcPts val="0"/>
              </a:spcBef>
            </a:pPr>
            <a:r>
              <a:rPr lang="en-US" b="1" dirty="0">
                <a:solidFill>
                  <a:schemeClr val="tx1"/>
                </a:solidFill>
              </a:rPr>
              <a:t>Replace only with short-term PCC1 power</a:t>
            </a:r>
          </a:p>
          <a:p>
            <a:pPr marL="0" indent="0">
              <a:lnSpc>
                <a:spcPct val="100000"/>
              </a:lnSpc>
              <a:spcBef>
                <a:spcPts val="0"/>
              </a:spcBef>
              <a:spcAft>
                <a:spcPts val="1200"/>
              </a:spcAft>
              <a:buNone/>
            </a:pPr>
            <a:r>
              <a:rPr lang="en-US" b="1" dirty="0">
                <a:solidFill>
                  <a:schemeClr val="tx1"/>
                </a:solidFill>
              </a:rPr>
              <a:t>Rec 2 – Large Hydro</a:t>
            </a:r>
          </a:p>
          <a:p>
            <a:pPr lvl="1">
              <a:lnSpc>
                <a:spcPct val="100000"/>
              </a:lnSpc>
              <a:spcBef>
                <a:spcPts val="0"/>
              </a:spcBef>
            </a:pPr>
            <a:r>
              <a:rPr lang="en-US" b="1" dirty="0">
                <a:solidFill>
                  <a:schemeClr val="tx1"/>
                </a:solidFill>
              </a:rPr>
              <a:t>Procure for 33% large hydro content to keep portfolio at least 75% clean.</a:t>
            </a:r>
          </a:p>
          <a:p>
            <a:pPr lvl="1">
              <a:lnSpc>
                <a:spcPct val="100000"/>
              </a:lnSpc>
              <a:spcBef>
                <a:spcPts val="0"/>
              </a:spcBef>
            </a:pPr>
            <a:endParaRPr lang="en-US" b="1" dirty="0">
              <a:solidFill>
                <a:schemeClr val="tx1"/>
              </a:solidFill>
            </a:endParaRPr>
          </a:p>
        </p:txBody>
      </p:sp>
      <p:sp>
        <p:nvSpPr>
          <p:cNvPr id="8" name="Title 1">
            <a:extLst>
              <a:ext uri="{FF2B5EF4-FFF2-40B4-BE49-F238E27FC236}">
                <a16:creationId xmlns:a16="http://schemas.microsoft.com/office/drawing/2014/main" id="{8029D89A-F176-427D-BB04-D7D3590E8C35}"/>
              </a:ext>
            </a:extLst>
          </p:cNvPr>
          <p:cNvSpPr>
            <a:spLocks noGrp="1"/>
          </p:cNvSpPr>
          <p:nvPr>
            <p:ph type="title"/>
          </p:nvPr>
        </p:nvSpPr>
        <p:spPr>
          <a:xfrm>
            <a:off x="329245" y="200616"/>
            <a:ext cx="7886700" cy="840587"/>
          </a:xfrm>
        </p:spPr>
        <p:txBody>
          <a:bodyPr>
            <a:normAutofit/>
          </a:bodyPr>
          <a:lstStyle/>
          <a:p>
            <a:r>
              <a:rPr lang="en-US" sz="2800" dirty="0"/>
              <a:t>Item 7 - 2021 Short-Term Procurement Planning</a:t>
            </a:r>
          </a:p>
        </p:txBody>
      </p:sp>
    </p:spTree>
    <p:extLst>
      <p:ext uri="{BB962C8B-B14F-4D97-AF65-F5344CB8AC3E}">
        <p14:creationId xmlns:p14="http://schemas.microsoft.com/office/powerpoint/2010/main" val="2654471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46C87ED-0213-A843-B214-D212A8CFC8F3}" type="slidenum">
              <a:rPr lang="en-US" smtClean="0"/>
              <a:pPr/>
              <a:t>6</a:t>
            </a:fld>
            <a:endParaRPr lang="en-US" dirty="0"/>
          </a:p>
        </p:txBody>
      </p:sp>
      <p:sp>
        <p:nvSpPr>
          <p:cNvPr id="7" name="Content Placeholder 2"/>
          <p:cNvSpPr>
            <a:spLocks noGrp="1"/>
          </p:cNvSpPr>
          <p:nvPr>
            <p:ph idx="1"/>
          </p:nvPr>
        </p:nvSpPr>
        <p:spPr>
          <a:xfrm>
            <a:off x="309204" y="1426028"/>
            <a:ext cx="8584860" cy="4560704"/>
          </a:xfrm>
        </p:spPr>
        <p:txBody>
          <a:bodyPr>
            <a:noAutofit/>
          </a:bodyPr>
          <a:lstStyle/>
          <a:p>
            <a:pPr marL="0" indent="0">
              <a:lnSpc>
                <a:spcPct val="100000"/>
              </a:lnSpc>
              <a:spcBef>
                <a:spcPts val="0"/>
              </a:spcBef>
              <a:spcAft>
                <a:spcPts val="1200"/>
              </a:spcAft>
              <a:buNone/>
            </a:pPr>
            <a:r>
              <a:rPr lang="en-US" b="1" dirty="0">
                <a:solidFill>
                  <a:schemeClr val="tx1"/>
                </a:solidFill>
              </a:rPr>
              <a:t>Recommendation to CAC</a:t>
            </a:r>
          </a:p>
          <a:p>
            <a:pPr>
              <a:lnSpc>
                <a:spcPct val="100000"/>
              </a:lnSpc>
              <a:spcBef>
                <a:spcPts val="0"/>
              </a:spcBef>
              <a:spcAft>
                <a:spcPts val="1200"/>
              </a:spcAft>
            </a:pPr>
            <a:r>
              <a:rPr lang="en-US" b="1" dirty="0">
                <a:solidFill>
                  <a:schemeClr val="tx1"/>
                </a:solidFill>
              </a:rPr>
              <a:t>Support staff’s recommendation for 2021 renewable and large hydro procurement.</a:t>
            </a:r>
          </a:p>
          <a:p>
            <a:pPr lvl="1">
              <a:lnSpc>
                <a:spcPct val="100000"/>
              </a:lnSpc>
              <a:spcBef>
                <a:spcPts val="0"/>
              </a:spcBef>
            </a:pPr>
            <a:endParaRPr lang="en-US" b="1" dirty="0">
              <a:solidFill>
                <a:schemeClr val="tx1"/>
              </a:solidFill>
            </a:endParaRPr>
          </a:p>
        </p:txBody>
      </p:sp>
      <p:sp>
        <p:nvSpPr>
          <p:cNvPr id="8" name="Title 1">
            <a:extLst>
              <a:ext uri="{FF2B5EF4-FFF2-40B4-BE49-F238E27FC236}">
                <a16:creationId xmlns:a16="http://schemas.microsoft.com/office/drawing/2014/main" id="{447DD1C3-B953-49D3-B735-10C433596895}"/>
              </a:ext>
            </a:extLst>
          </p:cNvPr>
          <p:cNvSpPr>
            <a:spLocks noGrp="1"/>
          </p:cNvSpPr>
          <p:nvPr>
            <p:ph type="title"/>
          </p:nvPr>
        </p:nvSpPr>
        <p:spPr>
          <a:xfrm>
            <a:off x="329245" y="200616"/>
            <a:ext cx="7886700" cy="840587"/>
          </a:xfrm>
        </p:spPr>
        <p:txBody>
          <a:bodyPr>
            <a:normAutofit/>
          </a:bodyPr>
          <a:lstStyle/>
          <a:p>
            <a:r>
              <a:rPr lang="en-US" sz="2800" dirty="0"/>
              <a:t>Item 7 - 2021 Short-Term Procurement Planning</a:t>
            </a:r>
          </a:p>
        </p:txBody>
      </p:sp>
    </p:spTree>
    <p:extLst>
      <p:ext uri="{BB962C8B-B14F-4D97-AF65-F5344CB8AC3E}">
        <p14:creationId xmlns:p14="http://schemas.microsoft.com/office/powerpoint/2010/main" val="2162188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11" name="Content Placeholder 2"/>
          <p:cNvSpPr txBox="1">
            <a:spLocks/>
          </p:cNvSpPr>
          <p:nvPr/>
        </p:nvSpPr>
        <p:spPr>
          <a:xfrm>
            <a:off x="1320404" y="2120009"/>
            <a:ext cx="1657350" cy="685800"/>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pPr>
            <a:endParaRPr lang="en-US" sz="1800" dirty="0">
              <a:solidFill>
                <a:prstClr val="black">
                  <a:lumMod val="75000"/>
                  <a:lumOff val="25000"/>
                </a:prstClr>
              </a:solidFill>
              <a:latin typeface="Calibri" panose="020F0502020204030204"/>
            </a:endParaRPr>
          </a:p>
        </p:txBody>
      </p:sp>
      <p:sp>
        <p:nvSpPr>
          <p:cNvPr id="2" name="Title 1"/>
          <p:cNvSpPr>
            <a:spLocks noGrp="1"/>
          </p:cNvSpPr>
          <p:nvPr>
            <p:ph type="title"/>
          </p:nvPr>
        </p:nvSpPr>
        <p:spPr>
          <a:xfrm>
            <a:off x="1389934" y="991885"/>
            <a:ext cx="6480851" cy="630440"/>
          </a:xfrm>
        </p:spPr>
        <p:txBody>
          <a:bodyPr>
            <a:noAutofit/>
          </a:bodyPr>
          <a:lstStyle/>
          <a:p>
            <a:r>
              <a:rPr lang="en-US" sz="2100" b="0" dirty="0">
                <a:latin typeface="+mn-lt"/>
              </a:rPr>
              <a:t>Reference Slides</a:t>
            </a:r>
          </a:p>
        </p:txBody>
      </p:sp>
      <p:pic>
        <p:nvPicPr>
          <p:cNvPr id="6" name="Picture 5">
            <a:extLst>
              <a:ext uri="{FF2B5EF4-FFF2-40B4-BE49-F238E27FC236}">
                <a16:creationId xmlns:a16="http://schemas.microsoft.com/office/drawing/2014/main" id="{57A4FDAE-90A6-423D-98B2-8547B75E1578}"/>
              </a:ext>
            </a:extLst>
          </p:cNvPr>
          <p:cNvPicPr/>
          <p:nvPr/>
        </p:nvPicPr>
        <p:blipFill>
          <a:blip r:embed="rId3"/>
          <a:stretch>
            <a:fillRect/>
          </a:stretch>
        </p:blipFill>
        <p:spPr>
          <a:xfrm>
            <a:off x="4735104" y="2077172"/>
            <a:ext cx="4085260" cy="3257096"/>
          </a:xfrm>
          <a:prstGeom prst="rect">
            <a:avLst/>
          </a:prstGeom>
          <a:ln>
            <a:solidFill>
              <a:schemeClr val="tx1"/>
            </a:solidFill>
          </a:ln>
        </p:spPr>
      </p:pic>
      <p:sp>
        <p:nvSpPr>
          <p:cNvPr id="4" name="TextBox 3">
            <a:extLst>
              <a:ext uri="{FF2B5EF4-FFF2-40B4-BE49-F238E27FC236}">
                <a16:creationId xmlns:a16="http://schemas.microsoft.com/office/drawing/2014/main" id="{B511B95B-E438-4A33-B2C2-3A26D1C597E9}"/>
              </a:ext>
            </a:extLst>
          </p:cNvPr>
          <p:cNvSpPr txBox="1"/>
          <p:nvPr/>
        </p:nvSpPr>
        <p:spPr>
          <a:xfrm>
            <a:off x="4645772" y="1773760"/>
            <a:ext cx="4222679" cy="369332"/>
          </a:xfrm>
          <a:prstGeom prst="rect">
            <a:avLst/>
          </a:prstGeom>
          <a:noFill/>
        </p:spPr>
        <p:txBody>
          <a:bodyPr wrap="square" rtlCol="0">
            <a:spAutoFit/>
          </a:bodyPr>
          <a:lstStyle/>
          <a:p>
            <a:pPr algn="ctr" defTabSz="685800"/>
            <a:r>
              <a:rPr lang="en-US" dirty="0">
                <a:solidFill>
                  <a:prstClr val="black"/>
                </a:solidFill>
                <a:latin typeface="Calibri" panose="020F0502020204030204"/>
              </a:rPr>
              <a:t>PG&amp;E – 2018 Power Content</a:t>
            </a:r>
          </a:p>
        </p:txBody>
      </p:sp>
      <p:pic>
        <p:nvPicPr>
          <p:cNvPr id="8" name="Graphic 7" descr="Radioactive sign">
            <a:extLst>
              <a:ext uri="{FF2B5EF4-FFF2-40B4-BE49-F238E27FC236}">
                <a16:creationId xmlns:a16="http://schemas.microsoft.com/office/drawing/2014/main" id="{30524061-CC29-455E-BCAF-664E67D8462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04755" y="2423421"/>
            <a:ext cx="315929" cy="274512"/>
          </a:xfrm>
          <a:prstGeom prst="rect">
            <a:avLst/>
          </a:prstGeom>
        </p:spPr>
      </p:pic>
      <p:pic>
        <p:nvPicPr>
          <p:cNvPr id="1026" name="Picture 2" descr="image001">
            <a:extLst>
              <a:ext uri="{FF2B5EF4-FFF2-40B4-BE49-F238E27FC236}">
                <a16:creationId xmlns:a16="http://schemas.microsoft.com/office/drawing/2014/main" id="{22DF4381-9276-4F84-A495-0B2DA4055D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637" y="2077172"/>
            <a:ext cx="4085261" cy="32570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3003CC20-4DE4-40D7-AFD4-BE49CA129DE7}"/>
              </a:ext>
            </a:extLst>
          </p:cNvPr>
          <p:cNvSpPr txBox="1">
            <a:spLocks/>
          </p:cNvSpPr>
          <p:nvPr/>
        </p:nvSpPr>
        <p:spPr>
          <a:xfrm>
            <a:off x="1853245" y="179512"/>
            <a:ext cx="8641135" cy="840587"/>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b="1" kern="1200">
                <a:solidFill>
                  <a:schemeClr val="bg1"/>
                </a:solidFill>
                <a:latin typeface="+mj-lt"/>
                <a:ea typeface="+mj-ea"/>
                <a:cs typeface="+mj-cs"/>
              </a:defRPr>
            </a:lvl1pPr>
          </a:lstStyle>
          <a:p>
            <a:r>
              <a:rPr lang="en-US" sz="2800" b="0" dirty="0">
                <a:latin typeface="+mn-lt"/>
              </a:rPr>
              <a:t>Reference Slides</a:t>
            </a:r>
          </a:p>
        </p:txBody>
      </p:sp>
    </p:spTree>
    <p:extLst>
      <p:ext uri="{BB962C8B-B14F-4D97-AF65-F5344CB8AC3E}">
        <p14:creationId xmlns:p14="http://schemas.microsoft.com/office/powerpoint/2010/main" val="4048185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 y="-5"/>
            <a:ext cx="9144000" cy="5251269"/>
          </a:xfrm>
          <a:prstGeom prst="rect">
            <a:avLst/>
          </a:prstGeom>
        </p:spPr>
      </p:pic>
      <p:sp>
        <p:nvSpPr>
          <p:cNvPr id="8" name="Rectangle 7"/>
          <p:cNvSpPr/>
          <p:nvPr/>
        </p:nvSpPr>
        <p:spPr>
          <a:xfrm>
            <a:off x="0" y="5251269"/>
            <a:ext cx="9144000" cy="1606731"/>
          </a:xfrm>
          <a:prstGeom prst="rect">
            <a:avLst/>
          </a:prstGeom>
          <a:solidFill>
            <a:srgbClr val="007C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noFill/>
              <a:effectLst/>
              <a:uLnTx/>
              <a:uFillTx/>
              <a:latin typeface="Calibri" panose="020F0502020204030204"/>
              <a:ea typeface="+mn-ea"/>
              <a:cs typeface="+mn-cs"/>
            </a:endParaRPr>
          </a:p>
        </p:txBody>
      </p:sp>
      <p:sp>
        <p:nvSpPr>
          <p:cNvPr id="10" name="TextBox 9"/>
          <p:cNvSpPr txBox="1"/>
          <p:nvPr/>
        </p:nvSpPr>
        <p:spPr>
          <a:xfrm>
            <a:off x="313509" y="5208994"/>
            <a:ext cx="836022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Item 8 - 2020 Integrated Resource Plan Update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CAC Meeting, November 12, 2019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VCE’s Administrative Offices, Davis</a:t>
            </a:r>
          </a:p>
        </p:txBody>
      </p:sp>
      <p:sp>
        <p:nvSpPr>
          <p:cNvPr id="12" name="Slide Number Placeholder 1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B48DB7-3D5A-DE4A-9A2C-C638EF528E4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7886905" y="5258360"/>
            <a:ext cx="1256890" cy="1606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9701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434" y="225420"/>
            <a:ext cx="7886700" cy="840587"/>
          </a:xfrm>
        </p:spPr>
        <p:txBody>
          <a:bodyPr>
            <a:normAutofit/>
          </a:bodyPr>
          <a:lstStyle/>
          <a:p>
            <a:r>
              <a:rPr lang="en-US" sz="2800" dirty="0"/>
              <a:t>Item 8 - 2020 Integrated Resource Plan</a:t>
            </a:r>
          </a:p>
        </p:txBody>
      </p:sp>
      <p:sp>
        <p:nvSpPr>
          <p:cNvPr id="4" name="Slide Number Placeholder 3"/>
          <p:cNvSpPr>
            <a:spLocks noGrp="1"/>
          </p:cNvSpPr>
          <p:nvPr>
            <p:ph type="sldNum" sz="quarter" idx="12"/>
          </p:nvPr>
        </p:nvSpPr>
        <p:spPr>
          <a:xfrm>
            <a:off x="6743283" y="6307360"/>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0CA1B28C-C5AE-4E0A-8922-E2FAA963FA6C}"/>
              </a:ext>
            </a:extLst>
          </p:cNvPr>
          <p:cNvGraphicFramePr>
            <a:graphicFrameLocks noGrp="1"/>
          </p:cNvGraphicFramePr>
          <p:nvPr/>
        </p:nvGraphicFramePr>
        <p:xfrm>
          <a:off x="733288" y="1170478"/>
          <a:ext cx="7677424" cy="5032410"/>
        </p:xfrm>
        <a:graphic>
          <a:graphicData uri="http://schemas.openxmlformats.org/drawingml/2006/table">
            <a:tbl>
              <a:tblPr firstRow="1" firstCol="1" bandRow="1">
                <a:tableStyleId>{93296810-A885-4BE3-A3E7-6D5BEEA58F35}</a:tableStyleId>
              </a:tblPr>
              <a:tblGrid>
                <a:gridCol w="2056970">
                  <a:extLst>
                    <a:ext uri="{9D8B030D-6E8A-4147-A177-3AD203B41FA5}">
                      <a16:colId xmlns:a16="http://schemas.microsoft.com/office/drawing/2014/main" val="481855519"/>
                    </a:ext>
                  </a:extLst>
                </a:gridCol>
                <a:gridCol w="5620454">
                  <a:extLst>
                    <a:ext uri="{9D8B030D-6E8A-4147-A177-3AD203B41FA5}">
                      <a16:colId xmlns:a16="http://schemas.microsoft.com/office/drawing/2014/main" val="3758441151"/>
                    </a:ext>
                  </a:extLst>
                </a:gridCol>
              </a:tblGrid>
              <a:tr h="372110">
                <a:tc>
                  <a:txBody>
                    <a:bodyPr/>
                    <a:lstStyle/>
                    <a:p>
                      <a:pPr marL="0" marR="0">
                        <a:spcBef>
                          <a:spcPts val="600"/>
                        </a:spcBef>
                        <a:spcAft>
                          <a:spcPts val="600"/>
                        </a:spcAft>
                      </a:pPr>
                      <a:r>
                        <a:rPr lang="en-US" sz="1600" dirty="0">
                          <a:effectLst/>
                        </a:rPr>
                        <a:t>Approximate timing</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7C89"/>
                    </a:solidFill>
                  </a:tcPr>
                </a:tc>
                <a:tc>
                  <a:txBody>
                    <a:bodyPr/>
                    <a:lstStyle/>
                    <a:p>
                      <a:pPr marL="0" marR="0">
                        <a:spcBef>
                          <a:spcPts val="600"/>
                        </a:spcBef>
                        <a:spcAft>
                          <a:spcPts val="600"/>
                        </a:spcAft>
                      </a:pPr>
                      <a:r>
                        <a:rPr lang="en-US" sz="1600" dirty="0">
                          <a:effectLst/>
                          <a:latin typeface="Calibri" panose="020F0502020204030204" pitchFamily="34" charset="0"/>
                          <a:ea typeface="Calibri" panose="020F0502020204030204" pitchFamily="34" charset="0"/>
                        </a:rPr>
                        <a:t>Activity</a:t>
                      </a:r>
                    </a:p>
                  </a:txBody>
                  <a:tcPr marL="68580" marR="68580" marT="0" marB="0" anchor="ctr">
                    <a:solidFill>
                      <a:srgbClr val="007C89"/>
                    </a:solidFill>
                  </a:tcPr>
                </a:tc>
                <a:extLst>
                  <a:ext uri="{0D108BD9-81ED-4DB2-BD59-A6C34878D82A}">
                    <a16:rowId xmlns:a16="http://schemas.microsoft.com/office/drawing/2014/main" val="538221520"/>
                  </a:ext>
                </a:extLst>
              </a:tr>
              <a:tr h="454732">
                <a:tc>
                  <a:txBody>
                    <a:bodyPr/>
                    <a:lstStyle/>
                    <a:p>
                      <a:pPr marL="0" marR="0">
                        <a:spcBef>
                          <a:spcPts val="0"/>
                        </a:spcBef>
                        <a:spcAft>
                          <a:spcPts val="0"/>
                        </a:spcAft>
                      </a:pPr>
                      <a:r>
                        <a:rPr lang="en-US" sz="1600" dirty="0">
                          <a:effectLst/>
                        </a:rPr>
                        <a:t>August 16, 2019</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7C89"/>
                    </a:solidFill>
                  </a:tcPr>
                </a:tc>
                <a:tc>
                  <a:txBody>
                    <a:bodyPr/>
                    <a:lstStyle/>
                    <a:p>
                      <a:pPr marL="0" marR="0">
                        <a:spcBef>
                          <a:spcPts val="0"/>
                        </a:spcBef>
                        <a:spcAft>
                          <a:spcPts val="0"/>
                        </a:spcAft>
                      </a:pPr>
                      <a:r>
                        <a:rPr lang="en-US" sz="1600" dirty="0">
                          <a:effectLst/>
                        </a:rPr>
                        <a:t>2018 Preferred System Plan LSE Progress Status Data Request Due</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9FB0"/>
                    </a:solidFill>
                  </a:tcPr>
                </a:tc>
                <a:extLst>
                  <a:ext uri="{0D108BD9-81ED-4DB2-BD59-A6C34878D82A}">
                    <a16:rowId xmlns:a16="http://schemas.microsoft.com/office/drawing/2014/main" val="408127071"/>
                  </a:ext>
                </a:extLst>
              </a:tr>
              <a:tr h="342900">
                <a:tc>
                  <a:txBody>
                    <a:bodyPr/>
                    <a:lstStyle/>
                    <a:p>
                      <a:pPr marL="0" marR="0">
                        <a:spcBef>
                          <a:spcPts val="0"/>
                        </a:spcBef>
                        <a:spcAft>
                          <a:spcPts val="0"/>
                        </a:spcAft>
                      </a:pPr>
                      <a:r>
                        <a:rPr lang="en-US" sz="1600" dirty="0">
                          <a:effectLst/>
                        </a:rPr>
                        <a:t>September 20, 2019</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7C89"/>
                    </a:solidFill>
                  </a:tcPr>
                </a:tc>
                <a:tc>
                  <a:txBody>
                    <a:bodyPr/>
                    <a:lstStyle/>
                    <a:p>
                      <a:pPr marL="0" marR="0">
                        <a:spcBef>
                          <a:spcPts val="0"/>
                        </a:spcBef>
                        <a:spcAft>
                          <a:spcPts val="0"/>
                        </a:spcAft>
                      </a:pPr>
                      <a:r>
                        <a:rPr lang="en-US" sz="1600" dirty="0">
                          <a:effectLst/>
                        </a:rPr>
                        <a:t>CPUC staff release proposed data and requirements for 2020 filing</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C9FAFF"/>
                    </a:solidFill>
                  </a:tcPr>
                </a:tc>
                <a:extLst>
                  <a:ext uri="{0D108BD9-81ED-4DB2-BD59-A6C34878D82A}">
                    <a16:rowId xmlns:a16="http://schemas.microsoft.com/office/drawing/2014/main" val="3784136896"/>
                  </a:ext>
                </a:extLst>
              </a:tr>
              <a:tr h="342900">
                <a:tc>
                  <a:txBody>
                    <a:bodyPr/>
                    <a:lstStyle/>
                    <a:p>
                      <a:pPr marL="0" marR="0">
                        <a:spcBef>
                          <a:spcPts val="0"/>
                        </a:spcBef>
                        <a:spcAft>
                          <a:spcPts val="0"/>
                        </a:spcAft>
                      </a:pPr>
                      <a:r>
                        <a:rPr lang="en-US" sz="1600" dirty="0">
                          <a:effectLst/>
                        </a:rPr>
                        <a:t>October 8, 2019</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7C89"/>
                    </a:solidFill>
                  </a:tcPr>
                </a:tc>
                <a:tc>
                  <a:txBody>
                    <a:bodyPr/>
                    <a:lstStyle/>
                    <a:p>
                      <a:pPr marL="0" marR="0">
                        <a:spcBef>
                          <a:spcPts val="0"/>
                        </a:spcBef>
                        <a:spcAft>
                          <a:spcPts val="0"/>
                        </a:spcAft>
                      </a:pPr>
                      <a:r>
                        <a:rPr lang="en-US" sz="1600" dirty="0">
                          <a:effectLst/>
                        </a:rPr>
                        <a:t>CPUC release of preliminary RESOLVE Reference System Portfolio </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9FB0"/>
                    </a:solidFill>
                  </a:tcPr>
                </a:tc>
                <a:extLst>
                  <a:ext uri="{0D108BD9-81ED-4DB2-BD59-A6C34878D82A}">
                    <a16:rowId xmlns:a16="http://schemas.microsoft.com/office/drawing/2014/main" val="3573302853"/>
                  </a:ext>
                </a:extLst>
              </a:tr>
              <a:tr h="342900">
                <a:tc>
                  <a:txBody>
                    <a:bodyPr/>
                    <a:lstStyle/>
                    <a:p>
                      <a:pPr marL="0" marR="0">
                        <a:spcBef>
                          <a:spcPts val="0"/>
                        </a:spcBef>
                        <a:spcAft>
                          <a:spcPts val="0"/>
                        </a:spcAft>
                      </a:pPr>
                      <a:r>
                        <a:rPr lang="en-US" sz="1600" dirty="0">
                          <a:effectLst/>
                        </a:rPr>
                        <a:t>November 6, 2019</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7C89"/>
                    </a:solidFill>
                  </a:tcPr>
                </a:tc>
                <a:tc>
                  <a:txBody>
                    <a:bodyPr/>
                    <a:lstStyle/>
                    <a:p>
                      <a:pPr marL="0" marR="0">
                        <a:spcBef>
                          <a:spcPts val="0"/>
                        </a:spcBef>
                        <a:spcAft>
                          <a:spcPts val="0"/>
                        </a:spcAft>
                      </a:pPr>
                      <a:r>
                        <a:rPr lang="en-US" sz="1600" dirty="0">
                          <a:effectLst/>
                        </a:rPr>
                        <a:t>CPUC formal release of Reference System Plan</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C9FAFF"/>
                    </a:solidFill>
                  </a:tcPr>
                </a:tc>
                <a:extLst>
                  <a:ext uri="{0D108BD9-81ED-4DB2-BD59-A6C34878D82A}">
                    <a16:rowId xmlns:a16="http://schemas.microsoft.com/office/drawing/2014/main" val="132552967"/>
                  </a:ext>
                </a:extLst>
              </a:tr>
              <a:tr h="349623">
                <a:tc>
                  <a:txBody>
                    <a:bodyPr/>
                    <a:lstStyle/>
                    <a:p>
                      <a:pPr marL="0" marR="0">
                        <a:spcBef>
                          <a:spcPts val="0"/>
                        </a:spcBef>
                        <a:spcAft>
                          <a:spcPts val="0"/>
                        </a:spcAft>
                      </a:pPr>
                      <a:r>
                        <a:rPr lang="en-US" sz="1600" dirty="0">
                          <a:effectLst/>
                          <a:latin typeface="Calibri" panose="020F0502020204030204" pitchFamily="34" charset="0"/>
                          <a:ea typeface="Calibri" panose="020F0502020204030204" pitchFamily="34" charset="0"/>
                        </a:rPr>
                        <a:t>November 7, 2019</a:t>
                      </a:r>
                    </a:p>
                  </a:txBody>
                  <a:tcPr marL="68580" marR="68580" marT="0" marB="0" anchor="ctr">
                    <a:solidFill>
                      <a:srgbClr val="007C89"/>
                    </a:solidFill>
                  </a:tcPr>
                </a:tc>
                <a:tc>
                  <a:txBody>
                    <a:bodyPr/>
                    <a:lstStyle/>
                    <a:p>
                      <a:pPr marL="0" marR="0">
                        <a:spcBef>
                          <a:spcPts val="0"/>
                        </a:spcBef>
                        <a:spcAft>
                          <a:spcPts val="0"/>
                        </a:spcAft>
                      </a:pPr>
                      <a:r>
                        <a:rPr lang="en-US" sz="1600" dirty="0">
                          <a:effectLst/>
                          <a:latin typeface="Calibri" panose="020F0502020204030204" pitchFamily="34" charset="0"/>
                          <a:ea typeface="Calibri" panose="020F0502020204030204" pitchFamily="34" charset="0"/>
                        </a:rPr>
                        <a:t>CPUC Final IRP Procurement Decision</a:t>
                      </a:r>
                    </a:p>
                  </a:txBody>
                  <a:tcPr marL="68580" marR="68580" marT="0" marB="0" anchor="ctr">
                    <a:solidFill>
                      <a:srgbClr val="009FB0"/>
                    </a:solidFill>
                  </a:tcPr>
                </a:tc>
                <a:extLst>
                  <a:ext uri="{0D108BD9-81ED-4DB2-BD59-A6C34878D82A}">
                    <a16:rowId xmlns:a16="http://schemas.microsoft.com/office/drawing/2014/main" val="4193951159"/>
                  </a:ext>
                </a:extLst>
              </a:tr>
              <a:tr h="348033">
                <a:tc>
                  <a:txBody>
                    <a:bodyPr/>
                    <a:lstStyle/>
                    <a:p>
                      <a:pPr marL="0" marR="0">
                        <a:spcBef>
                          <a:spcPts val="0"/>
                        </a:spcBef>
                        <a:spcAft>
                          <a:spcPts val="0"/>
                        </a:spcAft>
                      </a:pPr>
                      <a:r>
                        <a:rPr lang="en-US" sz="1600" dirty="0">
                          <a:effectLst/>
                        </a:rPr>
                        <a:t>December 9, 2019</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7C89"/>
                    </a:solidFill>
                  </a:tcPr>
                </a:tc>
                <a:tc>
                  <a:txBody>
                    <a:bodyPr/>
                    <a:lstStyle/>
                    <a:p>
                      <a:pPr marL="0" marR="0">
                        <a:spcBef>
                          <a:spcPts val="0"/>
                        </a:spcBef>
                        <a:spcAft>
                          <a:spcPts val="0"/>
                        </a:spcAft>
                      </a:pPr>
                      <a:r>
                        <a:rPr lang="en-US" sz="1600" dirty="0">
                          <a:effectLst/>
                        </a:rPr>
                        <a:t>IRP Workshop (Stakeholder meeting)</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C9FAFF"/>
                    </a:solidFill>
                  </a:tcPr>
                </a:tc>
                <a:extLst>
                  <a:ext uri="{0D108BD9-81ED-4DB2-BD59-A6C34878D82A}">
                    <a16:rowId xmlns:a16="http://schemas.microsoft.com/office/drawing/2014/main" val="2213556535"/>
                  </a:ext>
                </a:extLst>
              </a:tr>
              <a:tr h="337767">
                <a:tc>
                  <a:txBody>
                    <a:bodyPr/>
                    <a:lstStyle/>
                    <a:p>
                      <a:pPr marL="0" marR="0">
                        <a:spcBef>
                          <a:spcPts val="0"/>
                        </a:spcBef>
                        <a:spcAft>
                          <a:spcPts val="0"/>
                        </a:spcAft>
                      </a:pPr>
                      <a:r>
                        <a:rPr lang="en-US" sz="1600" dirty="0">
                          <a:effectLst/>
                        </a:rPr>
                        <a:t>December, 2019</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7C89"/>
                    </a:solidFill>
                  </a:tcPr>
                </a:tc>
                <a:tc>
                  <a:txBody>
                    <a:bodyPr/>
                    <a:lstStyle/>
                    <a:p>
                      <a:pPr marL="0" marR="0">
                        <a:spcBef>
                          <a:spcPts val="0"/>
                        </a:spcBef>
                        <a:spcAft>
                          <a:spcPts val="0"/>
                        </a:spcAft>
                      </a:pPr>
                      <a:r>
                        <a:rPr lang="en-US" sz="1600" dirty="0">
                          <a:effectLst/>
                          <a:latin typeface="Calibri" panose="020F0502020204030204" pitchFamily="34" charset="0"/>
                          <a:ea typeface="Calibri" panose="020F0502020204030204" pitchFamily="34" charset="0"/>
                        </a:rPr>
                        <a:t>Proposed Decision Released on Reference System Plan</a:t>
                      </a:r>
                    </a:p>
                  </a:txBody>
                  <a:tcPr marL="68580" marR="68580" marT="0" marB="0" anchor="ctr">
                    <a:solidFill>
                      <a:srgbClr val="009FB0"/>
                    </a:solidFill>
                  </a:tcPr>
                </a:tc>
                <a:extLst>
                  <a:ext uri="{0D108BD9-81ED-4DB2-BD59-A6C34878D82A}">
                    <a16:rowId xmlns:a16="http://schemas.microsoft.com/office/drawing/2014/main" val="3068758779"/>
                  </a:ext>
                </a:extLst>
              </a:tr>
              <a:tr h="329453">
                <a:tc>
                  <a:txBody>
                    <a:bodyPr/>
                    <a:lstStyle/>
                    <a:p>
                      <a:pPr marL="0" marR="0">
                        <a:spcBef>
                          <a:spcPts val="0"/>
                        </a:spcBef>
                        <a:spcAft>
                          <a:spcPts val="0"/>
                        </a:spcAft>
                      </a:pPr>
                      <a:r>
                        <a:rPr lang="en-US" sz="1600" dirty="0">
                          <a:effectLst/>
                        </a:rPr>
                        <a:t>December, 2019</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7C89"/>
                    </a:solidFill>
                  </a:tcPr>
                </a:tc>
                <a:tc>
                  <a:txBody>
                    <a:bodyPr/>
                    <a:lstStyle/>
                    <a:p>
                      <a:pPr marL="0" marR="0">
                        <a:spcBef>
                          <a:spcPts val="0"/>
                        </a:spcBef>
                        <a:spcAft>
                          <a:spcPts val="0"/>
                        </a:spcAft>
                      </a:pPr>
                      <a:r>
                        <a:rPr lang="en-US" sz="1600" dirty="0">
                          <a:effectLst/>
                          <a:latin typeface="Calibri" panose="020F0502020204030204" pitchFamily="34" charset="0"/>
                          <a:ea typeface="Calibri" panose="020F0502020204030204" pitchFamily="34" charset="0"/>
                        </a:rPr>
                        <a:t>Final templates, tools, and filing instructions released</a:t>
                      </a:r>
                    </a:p>
                  </a:txBody>
                  <a:tcPr marL="68580" marR="68580" marT="0" marB="0" anchor="ctr">
                    <a:solidFill>
                      <a:srgbClr val="C9FAFF"/>
                    </a:solidFill>
                  </a:tcPr>
                </a:tc>
                <a:extLst>
                  <a:ext uri="{0D108BD9-81ED-4DB2-BD59-A6C34878D82A}">
                    <a16:rowId xmlns:a16="http://schemas.microsoft.com/office/drawing/2014/main" val="644194633"/>
                  </a:ext>
                </a:extLst>
              </a:tr>
              <a:tr h="349624">
                <a:tc>
                  <a:txBody>
                    <a:bodyPr/>
                    <a:lstStyle/>
                    <a:p>
                      <a:pPr marL="0" marR="0">
                        <a:spcBef>
                          <a:spcPts val="0"/>
                        </a:spcBef>
                        <a:spcAft>
                          <a:spcPts val="0"/>
                        </a:spcAft>
                      </a:pPr>
                      <a:r>
                        <a:rPr lang="en-US" sz="1600" dirty="0">
                          <a:effectLst/>
                        </a:rPr>
                        <a:t>February, 2020</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7C89"/>
                    </a:solidFill>
                  </a:tcPr>
                </a:tc>
                <a:tc>
                  <a:txBody>
                    <a:bodyPr/>
                    <a:lstStyle/>
                    <a:p>
                      <a:pPr marL="0" marR="0">
                        <a:spcBef>
                          <a:spcPts val="0"/>
                        </a:spcBef>
                        <a:spcAft>
                          <a:spcPts val="0"/>
                        </a:spcAft>
                      </a:pPr>
                      <a:r>
                        <a:rPr lang="en-US" sz="1600" dirty="0">
                          <a:effectLst/>
                          <a:latin typeface="Calibri" panose="020F0502020204030204" pitchFamily="34" charset="0"/>
                          <a:ea typeface="Calibri" panose="020F0502020204030204" pitchFamily="34" charset="0"/>
                        </a:rPr>
                        <a:t>Commission Decision on Reference System Plan</a:t>
                      </a:r>
                    </a:p>
                  </a:txBody>
                  <a:tcPr marL="68580" marR="68580" marT="0" marB="0" anchor="ctr">
                    <a:solidFill>
                      <a:srgbClr val="009FB0"/>
                    </a:solidFill>
                  </a:tcPr>
                </a:tc>
                <a:extLst>
                  <a:ext uri="{0D108BD9-81ED-4DB2-BD59-A6C34878D82A}">
                    <a16:rowId xmlns:a16="http://schemas.microsoft.com/office/drawing/2014/main" val="308294464"/>
                  </a:ext>
                </a:extLst>
              </a:tr>
              <a:tr h="347308">
                <a:tc>
                  <a:txBody>
                    <a:bodyPr/>
                    <a:lstStyle/>
                    <a:p>
                      <a:pPr marL="0" marR="0">
                        <a:spcBef>
                          <a:spcPts val="0"/>
                        </a:spcBef>
                        <a:spcAft>
                          <a:spcPts val="0"/>
                        </a:spcAft>
                      </a:pPr>
                      <a:r>
                        <a:rPr lang="en-US" sz="1600" dirty="0">
                          <a:effectLst/>
                        </a:rPr>
                        <a:t>February, 2020</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7C89"/>
                    </a:solidFill>
                  </a:tcPr>
                </a:tc>
                <a:tc>
                  <a:txBody>
                    <a:bodyPr/>
                    <a:lstStyle/>
                    <a:p>
                      <a:pPr marL="0" marR="0">
                        <a:spcBef>
                          <a:spcPts val="0"/>
                        </a:spcBef>
                        <a:spcAft>
                          <a:spcPts val="0"/>
                        </a:spcAft>
                      </a:pPr>
                      <a:r>
                        <a:rPr lang="en-US" sz="1600" dirty="0">
                          <a:effectLst/>
                        </a:rPr>
                        <a:t>Draft IRP ready  / CAC &amp; Public Review</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C9FAFF"/>
                    </a:solidFill>
                  </a:tcPr>
                </a:tc>
                <a:extLst>
                  <a:ext uri="{0D108BD9-81ED-4DB2-BD59-A6C34878D82A}">
                    <a16:rowId xmlns:a16="http://schemas.microsoft.com/office/drawing/2014/main" val="481693795"/>
                  </a:ext>
                </a:extLst>
              </a:tr>
              <a:tr h="313690">
                <a:tc>
                  <a:txBody>
                    <a:bodyPr/>
                    <a:lstStyle/>
                    <a:p>
                      <a:pPr marL="0" marR="0">
                        <a:spcBef>
                          <a:spcPts val="0"/>
                        </a:spcBef>
                        <a:spcAft>
                          <a:spcPts val="0"/>
                        </a:spcAft>
                      </a:pPr>
                      <a:r>
                        <a:rPr lang="en-US" sz="1600" dirty="0">
                          <a:effectLst/>
                        </a:rPr>
                        <a:t>March, 2020</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7C89"/>
                    </a:solidFill>
                  </a:tcPr>
                </a:tc>
                <a:tc>
                  <a:txBody>
                    <a:bodyPr/>
                    <a:lstStyle/>
                    <a:p>
                      <a:pPr marL="0" marR="0">
                        <a:spcBef>
                          <a:spcPts val="0"/>
                        </a:spcBef>
                        <a:spcAft>
                          <a:spcPts val="0"/>
                        </a:spcAft>
                      </a:pPr>
                      <a:r>
                        <a:rPr lang="en-US" sz="1600" dirty="0">
                          <a:effectLst/>
                        </a:rPr>
                        <a:t>VCE Board discussion and feedback on draft IRP </a:t>
                      </a:r>
                    </a:p>
                    <a:p>
                      <a:pPr marL="0" marR="0">
                        <a:spcBef>
                          <a:spcPts val="0"/>
                        </a:spcBef>
                        <a:spcAft>
                          <a:spcPts val="0"/>
                        </a:spcAft>
                      </a:pPr>
                      <a:r>
                        <a:rPr lang="en-US" sz="1600" dirty="0">
                          <a:effectLst/>
                        </a:rPr>
                        <a:t>&amp; CAC Recommendations</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9FB0"/>
                    </a:solidFill>
                  </a:tcPr>
                </a:tc>
                <a:extLst>
                  <a:ext uri="{0D108BD9-81ED-4DB2-BD59-A6C34878D82A}">
                    <a16:rowId xmlns:a16="http://schemas.microsoft.com/office/drawing/2014/main" val="679876442"/>
                  </a:ext>
                </a:extLst>
              </a:tr>
              <a:tr h="313690">
                <a:tc>
                  <a:txBody>
                    <a:bodyPr/>
                    <a:lstStyle/>
                    <a:p>
                      <a:pPr marL="0" marR="0">
                        <a:spcBef>
                          <a:spcPts val="0"/>
                        </a:spcBef>
                        <a:spcAft>
                          <a:spcPts val="0"/>
                        </a:spcAft>
                      </a:pPr>
                      <a:r>
                        <a:rPr lang="en-US" sz="1600" dirty="0">
                          <a:effectLst/>
                        </a:rPr>
                        <a:t>April, 2020</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7C89"/>
                    </a:solidFill>
                  </a:tcPr>
                </a:tc>
                <a:tc>
                  <a:txBody>
                    <a:bodyPr/>
                    <a:lstStyle/>
                    <a:p>
                      <a:pPr marL="0" marR="0">
                        <a:spcBef>
                          <a:spcPts val="0"/>
                        </a:spcBef>
                        <a:spcAft>
                          <a:spcPts val="0"/>
                        </a:spcAft>
                      </a:pPr>
                      <a:r>
                        <a:rPr lang="en-US" sz="1600" dirty="0">
                          <a:effectLst/>
                        </a:rPr>
                        <a:t>VCE Board Adoption of IRP</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C9FAFF"/>
                    </a:solidFill>
                  </a:tcPr>
                </a:tc>
                <a:extLst>
                  <a:ext uri="{0D108BD9-81ED-4DB2-BD59-A6C34878D82A}">
                    <a16:rowId xmlns:a16="http://schemas.microsoft.com/office/drawing/2014/main" val="3320043105"/>
                  </a:ext>
                </a:extLst>
              </a:tr>
              <a:tr h="313690">
                <a:tc>
                  <a:txBody>
                    <a:bodyPr/>
                    <a:lstStyle/>
                    <a:p>
                      <a:pPr marL="0" marR="0">
                        <a:spcBef>
                          <a:spcPts val="0"/>
                        </a:spcBef>
                        <a:spcAft>
                          <a:spcPts val="0"/>
                        </a:spcAft>
                      </a:pPr>
                      <a:r>
                        <a:rPr lang="en-US" sz="1600" dirty="0">
                          <a:effectLst/>
                        </a:rPr>
                        <a:t>May 1, 2020</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7C89"/>
                    </a:solidFill>
                  </a:tcPr>
                </a:tc>
                <a:tc>
                  <a:txBody>
                    <a:bodyPr/>
                    <a:lstStyle/>
                    <a:p>
                      <a:pPr marL="0" marR="0">
                        <a:spcBef>
                          <a:spcPts val="0"/>
                        </a:spcBef>
                        <a:spcAft>
                          <a:spcPts val="0"/>
                        </a:spcAft>
                      </a:pPr>
                      <a:r>
                        <a:rPr lang="en-US" sz="1600" dirty="0">
                          <a:effectLst/>
                        </a:rPr>
                        <a:t>CPUC IRP Filing Due</a:t>
                      </a:r>
                      <a:endParaRPr lang="en-US" sz="1600" dirty="0">
                        <a:effectLst/>
                        <a:latin typeface="Calibri" panose="020F0502020204030204" pitchFamily="34" charset="0"/>
                        <a:ea typeface="Calibri" panose="020F0502020204030204" pitchFamily="34" charset="0"/>
                      </a:endParaRPr>
                    </a:p>
                  </a:txBody>
                  <a:tcPr marL="68580" marR="68580" marT="0" marB="0" anchor="ctr">
                    <a:solidFill>
                      <a:srgbClr val="009FB0"/>
                    </a:solidFill>
                  </a:tcPr>
                </a:tc>
                <a:extLst>
                  <a:ext uri="{0D108BD9-81ED-4DB2-BD59-A6C34878D82A}">
                    <a16:rowId xmlns:a16="http://schemas.microsoft.com/office/drawing/2014/main" val="900315024"/>
                  </a:ext>
                </a:extLst>
              </a:tr>
            </a:tbl>
          </a:graphicData>
        </a:graphic>
      </p:graphicFrame>
      <p:sp>
        <p:nvSpPr>
          <p:cNvPr id="6" name="Left Brace 5">
            <a:extLst>
              <a:ext uri="{FF2B5EF4-FFF2-40B4-BE49-F238E27FC236}">
                <a16:creationId xmlns:a16="http://schemas.microsoft.com/office/drawing/2014/main" id="{CE5CA9D0-594E-4416-BE2D-41D66F91DBD9}"/>
              </a:ext>
            </a:extLst>
          </p:cNvPr>
          <p:cNvSpPr/>
          <p:nvPr/>
        </p:nvSpPr>
        <p:spPr>
          <a:xfrm>
            <a:off x="391886" y="2342606"/>
            <a:ext cx="243840" cy="975360"/>
          </a:xfrm>
          <a:prstGeom prst="lef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774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Item 8 - CPUC-Required IRP Features</a:t>
            </a:r>
            <a:br>
              <a:rPr lang="en-US" sz="3200" dirty="0"/>
            </a:br>
            <a:r>
              <a:rPr lang="en-US" sz="1600" dirty="0"/>
              <a:t>(Based on CPUC Decision and IRP Template)</a:t>
            </a:r>
          </a:p>
        </p:txBody>
      </p:sp>
      <p:sp>
        <p:nvSpPr>
          <p:cNvPr id="11" name="TextBox 10"/>
          <p:cNvSpPr txBox="1"/>
          <p:nvPr/>
        </p:nvSpPr>
        <p:spPr>
          <a:xfrm>
            <a:off x="329245" y="1193428"/>
            <a:ext cx="8729332" cy="4247317"/>
          </a:xfrm>
          <a:prstGeom prst="rect">
            <a:avLst/>
          </a:prstGeom>
          <a:noFill/>
        </p:spPr>
        <p:txBody>
          <a:bodyPr wrap="square" rtlCol="0">
            <a:spAutoFit/>
          </a:bodyPr>
          <a:lstStyle/>
          <a:p>
            <a:pPr marL="182880" marR="0" lvl="0" indent="-28575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1-3 year action plan – needs to include procurement plan and update</a:t>
            </a:r>
          </a:p>
          <a:p>
            <a:pPr marL="182880" marR="0" lvl="0" indent="-28575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Covers 2020-2030.  Every year must be reported</a:t>
            </a:r>
          </a:p>
          <a:p>
            <a:pPr marL="182880" marR="0" lvl="0" indent="-28575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least one conforming portfolio based on 2019 IEPR Mid Demand Case</a:t>
            </a:r>
          </a:p>
          <a:p>
            <a:pPr marL="342900" marR="0" lvl="0" indent="-34290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Report on GHG emissions and criteria pollutants of portfolio (including market purchases)</a:t>
            </a:r>
          </a:p>
          <a:p>
            <a:pPr marL="285750" marR="0" lvl="0" indent="-28575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Report on impact on disadvantaged communities</a:t>
            </a:r>
          </a:p>
          <a:p>
            <a:pPr marL="182880" marR="0" lvl="0" indent="-28575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Methodology explanation</a:t>
            </a:r>
          </a:p>
          <a:p>
            <a:pPr marL="285750" marR="0" lvl="0" indent="-28575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Demonstrate compliance with PUC 454.52(a)(1), i.e. GHG, RPS, Just and reasonable rates, minimize ratepayer bills, reliability, diversity and sustainability, local pollution, distribution systems</a:t>
            </a:r>
          </a:p>
        </p:txBody>
      </p:sp>
      <p:sp>
        <p:nvSpPr>
          <p:cNvPr id="4" name="Slide Number Placeholder 3">
            <a:extLst>
              <a:ext uri="{FF2B5EF4-FFF2-40B4-BE49-F238E27FC236}">
                <a16:creationId xmlns:a16="http://schemas.microsoft.com/office/drawing/2014/main" id="{7DB69DEC-D5D4-43AE-8730-E6A1AACE1641}"/>
              </a:ext>
            </a:extLst>
          </p:cNvPr>
          <p:cNvSpPr>
            <a:spLocks noGrp="1"/>
          </p:cNvSpPr>
          <p:nvPr>
            <p:ph type="sldNum" sz="quarter" idx="12"/>
          </p:nvPr>
        </p:nvSpPr>
        <p:spPr>
          <a:xfrm>
            <a:off x="6862552" y="6356351"/>
            <a:ext cx="2057400" cy="365125"/>
          </a:xfrm>
        </p:spPr>
        <p:txBody>
          <a:bodyPr/>
          <a:lstStyle/>
          <a:p>
            <a:fld id="{546C87ED-0213-A843-B214-D212A8CFC8F3}" type="slidenum">
              <a:rPr lang="en-US" smtClean="0"/>
              <a:pPr/>
              <a:t>10</a:t>
            </a:fld>
            <a:endParaRPr lang="en-US" dirty="0"/>
          </a:p>
        </p:txBody>
      </p:sp>
    </p:spTree>
    <p:extLst>
      <p:ext uri="{BB962C8B-B14F-4D97-AF65-F5344CB8AC3E}">
        <p14:creationId xmlns:p14="http://schemas.microsoft.com/office/powerpoint/2010/main" val="1920788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Item 8 - Regulatory Developments Affecting the</a:t>
            </a:r>
            <a:br>
              <a:rPr lang="en-US" sz="2800" dirty="0"/>
            </a:br>
            <a:r>
              <a:rPr lang="en-US" sz="2800" dirty="0"/>
              <a:t>               Resource Plan</a:t>
            </a:r>
          </a:p>
        </p:txBody>
      </p:sp>
      <p:sp>
        <p:nvSpPr>
          <p:cNvPr id="4" name="Slide Number Placeholder 3"/>
          <p:cNvSpPr>
            <a:spLocks noGrp="1"/>
          </p:cNvSpPr>
          <p:nvPr>
            <p:ph type="sldNum" sz="quarter" idx="12"/>
          </p:nvPr>
        </p:nvSpPr>
        <p:spPr>
          <a:xfrm>
            <a:off x="6743283" y="6307360"/>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0" name="Content Placeholder 2">
            <a:extLst>
              <a:ext uri="{FF2B5EF4-FFF2-40B4-BE49-F238E27FC236}">
                <a16:creationId xmlns:a16="http://schemas.microsoft.com/office/drawing/2014/main" id="{9DB14632-C80B-471E-859E-6E5CE59A9329}"/>
              </a:ext>
            </a:extLst>
          </p:cNvPr>
          <p:cNvSpPr>
            <a:spLocks noGrp="1"/>
          </p:cNvSpPr>
          <p:nvPr>
            <p:ph idx="1"/>
          </p:nvPr>
        </p:nvSpPr>
        <p:spPr>
          <a:xfrm>
            <a:off x="309204" y="1052256"/>
            <a:ext cx="8584860" cy="2372767"/>
          </a:xfrm>
        </p:spPr>
        <p:txBody>
          <a:bodyPr>
            <a:noAutofit/>
          </a:bodyPr>
          <a:lstStyle/>
          <a:p>
            <a:pPr>
              <a:spcBef>
                <a:spcPts val="0"/>
              </a:spcBef>
            </a:pPr>
            <a:endParaRPr lang="en-US" sz="1800" b="1" dirty="0">
              <a:solidFill>
                <a:schemeClr val="tx1"/>
              </a:solidFill>
            </a:endParaRPr>
          </a:p>
          <a:p>
            <a:pPr>
              <a:spcBef>
                <a:spcPts val="0"/>
              </a:spcBef>
            </a:pPr>
            <a:r>
              <a:rPr lang="en-US" sz="1800" b="1" dirty="0">
                <a:solidFill>
                  <a:schemeClr val="tx1"/>
                </a:solidFill>
              </a:rPr>
              <a:t>IRP Proceeding (R.16-02-007) decision on November 7 ordering procurement of 3,300 MW of incremental capacity and requesting delayed retirement of 3,750 MW of once-through-cooling (OTC) generating capacity located in SCE service territory</a:t>
            </a:r>
          </a:p>
          <a:p>
            <a:pPr lvl="1">
              <a:spcBef>
                <a:spcPts val="0"/>
              </a:spcBef>
            </a:pPr>
            <a:r>
              <a:rPr lang="en-US" sz="1400" b="1" dirty="0">
                <a:solidFill>
                  <a:schemeClr val="tx1"/>
                </a:solidFill>
              </a:rPr>
              <a:t>VCE’s share of the 3,300 MW of incremental capacity is 12.8 MW</a:t>
            </a:r>
          </a:p>
          <a:p>
            <a:pPr lvl="1">
              <a:spcBef>
                <a:spcPts val="0"/>
              </a:spcBef>
            </a:pPr>
            <a:r>
              <a:rPr lang="en-US" sz="1400" dirty="0">
                <a:solidFill>
                  <a:schemeClr val="tx1"/>
                </a:solidFill>
              </a:rPr>
              <a:t>SCE will procure “system capacity” which means costs may be shared through the cost allocation mechanism and will likely include costs and capacity credit for VCE</a:t>
            </a:r>
          </a:p>
          <a:p>
            <a:pPr lvl="1">
              <a:spcBef>
                <a:spcPts val="0"/>
              </a:spcBef>
            </a:pPr>
            <a:endParaRPr lang="en-US" sz="1400" b="1" dirty="0">
              <a:solidFill>
                <a:schemeClr val="tx1"/>
              </a:solidFill>
            </a:endParaRPr>
          </a:p>
          <a:p>
            <a:pPr>
              <a:spcBef>
                <a:spcPts val="0"/>
              </a:spcBef>
            </a:pPr>
            <a:endParaRPr lang="en-US" sz="1800" b="1" dirty="0">
              <a:solidFill>
                <a:schemeClr val="tx1"/>
              </a:solidFill>
            </a:endParaRPr>
          </a:p>
          <a:p>
            <a:pPr>
              <a:spcBef>
                <a:spcPts val="0"/>
              </a:spcBef>
            </a:pPr>
            <a:r>
              <a:rPr lang="en-US" sz="1800" b="1" dirty="0">
                <a:solidFill>
                  <a:schemeClr val="tx1"/>
                </a:solidFill>
              </a:rPr>
              <a:t>RPS Proceeding (R.18-07-003)</a:t>
            </a:r>
            <a:r>
              <a:rPr lang="en-US" sz="1800" dirty="0">
                <a:solidFill>
                  <a:schemeClr val="tx1"/>
                </a:solidFill>
              </a:rPr>
              <a:t>. Behind-the-meter solar PV to be modeled as a grid resource and assigned ELCC value of 0.1. ELCC values for wind and solar TBD but likely to go down significantly =&gt; more capacity must be procured to meet reliability requirements.  IOUs are mandated to undertake ELCC studies and publish results by June 2020</a:t>
            </a:r>
          </a:p>
        </p:txBody>
      </p:sp>
    </p:spTree>
    <p:extLst>
      <p:ext uri="{BB962C8B-B14F-4D97-AF65-F5344CB8AC3E}">
        <p14:creationId xmlns:p14="http://schemas.microsoft.com/office/powerpoint/2010/main" val="67107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245" y="243746"/>
            <a:ext cx="7886699" cy="840587"/>
          </a:xfrm>
        </p:spPr>
        <p:txBody>
          <a:bodyPr>
            <a:normAutofit/>
          </a:bodyPr>
          <a:lstStyle/>
          <a:p>
            <a:r>
              <a:rPr lang="en-US" sz="2800" dirty="0"/>
              <a:t>Item 8 - What has changed since August 2018? </a:t>
            </a:r>
          </a:p>
        </p:txBody>
      </p:sp>
      <p:sp>
        <p:nvSpPr>
          <p:cNvPr id="11" name="TextBox 10"/>
          <p:cNvSpPr txBox="1"/>
          <p:nvPr/>
        </p:nvSpPr>
        <p:spPr>
          <a:xfrm>
            <a:off x="329245" y="1193428"/>
            <a:ext cx="8729332" cy="541686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CPUC order for 12.6 MW of new capacity for VCE by 2021 plus reporting on progress in early 2020 and in the IRP filing</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8288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60 Percent RPS by 2030</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8288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Must use 2019 IEPR load forecast. No scenarios on load variation</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8288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Covers 2020-2030.  Every year must be reported</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8288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Improved GHG emissions calculator (still to be released)</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Less new wind resources – based on load share VCE could expect to add only 20MW of new wind by 2030</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8288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Lower expected costs for energy storage and renewable energy</a:t>
            </a:r>
          </a:p>
          <a:p>
            <a:pPr marL="18288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8288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F12A1E2D-350A-43E0-846C-007B0E13A5FB}"/>
              </a:ext>
            </a:extLst>
          </p:cNvPr>
          <p:cNvSpPr>
            <a:spLocks noGrp="1"/>
          </p:cNvSpPr>
          <p:nvPr>
            <p:ph type="sldNum" sz="quarter" idx="12"/>
          </p:nvPr>
        </p:nvSpPr>
        <p:spPr>
          <a:xfrm>
            <a:off x="6862552" y="6356351"/>
            <a:ext cx="2057400" cy="365125"/>
          </a:xfrm>
        </p:spPr>
        <p:txBody>
          <a:bodyPr/>
          <a:lstStyle/>
          <a:p>
            <a:fld id="{546C87ED-0213-A843-B214-D212A8CFC8F3}" type="slidenum">
              <a:rPr lang="en-US" smtClean="0"/>
              <a:pPr/>
              <a:t>12</a:t>
            </a:fld>
            <a:endParaRPr lang="en-US" dirty="0"/>
          </a:p>
        </p:txBody>
      </p:sp>
    </p:spTree>
    <p:extLst>
      <p:ext uri="{BB962C8B-B14F-4D97-AF65-F5344CB8AC3E}">
        <p14:creationId xmlns:p14="http://schemas.microsoft.com/office/powerpoint/2010/main" val="1579488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4A6E-5E0D-41C8-B75B-05F1B84C5BED}"/>
              </a:ext>
            </a:extLst>
          </p:cNvPr>
          <p:cNvSpPr>
            <a:spLocks noGrp="1"/>
          </p:cNvSpPr>
          <p:nvPr>
            <p:ph type="title"/>
          </p:nvPr>
        </p:nvSpPr>
        <p:spPr/>
        <p:txBody>
          <a:bodyPr>
            <a:normAutofit/>
          </a:bodyPr>
          <a:lstStyle/>
          <a:p>
            <a:r>
              <a:rPr lang="en-US" sz="2800" dirty="0"/>
              <a:t>Item 8 - Change in costs for new resources</a:t>
            </a:r>
          </a:p>
        </p:txBody>
      </p:sp>
      <p:sp>
        <p:nvSpPr>
          <p:cNvPr id="4" name="Slide Number Placeholder 3">
            <a:extLst>
              <a:ext uri="{FF2B5EF4-FFF2-40B4-BE49-F238E27FC236}">
                <a16:creationId xmlns:a16="http://schemas.microsoft.com/office/drawing/2014/main" id="{88306196-F259-4D3C-B2F4-ECC954DCAD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B48DB7-3D5A-DE4A-9A2C-C638EF528E4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A80A43D-BC3F-4FD5-887B-AA9A9E489577}"/>
              </a:ext>
            </a:extLst>
          </p:cNvPr>
          <p:cNvPicPr>
            <a:picLocks noChangeAspect="1"/>
          </p:cNvPicPr>
          <p:nvPr/>
        </p:nvPicPr>
        <p:blipFill>
          <a:blip r:embed="rId2"/>
          <a:stretch>
            <a:fillRect/>
          </a:stretch>
        </p:blipFill>
        <p:spPr>
          <a:xfrm>
            <a:off x="0" y="1664191"/>
            <a:ext cx="9144000" cy="3529617"/>
          </a:xfrm>
          <a:prstGeom prst="rect">
            <a:avLst/>
          </a:prstGeom>
        </p:spPr>
      </p:pic>
      <p:sp>
        <p:nvSpPr>
          <p:cNvPr id="3" name="TextBox 2">
            <a:extLst>
              <a:ext uri="{FF2B5EF4-FFF2-40B4-BE49-F238E27FC236}">
                <a16:creationId xmlns:a16="http://schemas.microsoft.com/office/drawing/2014/main" id="{537A8DC4-3F9D-4B66-A03A-98B1EE0DE910}"/>
              </a:ext>
            </a:extLst>
          </p:cNvPr>
          <p:cNvSpPr txBox="1"/>
          <p:nvPr/>
        </p:nvSpPr>
        <p:spPr>
          <a:xfrm>
            <a:off x="207325" y="5286104"/>
            <a:ext cx="377249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Source: CPUC, November 6, 2019  Reference System Plan Presentation (</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http://docs.cpuc.ca.gov/PublishedDocs/Efile/G000/M319/K128/319128759.PDF</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 </a:t>
            </a:r>
          </a:p>
        </p:txBody>
      </p:sp>
    </p:spTree>
    <p:extLst>
      <p:ext uri="{BB962C8B-B14F-4D97-AF65-F5344CB8AC3E}">
        <p14:creationId xmlns:p14="http://schemas.microsoft.com/office/powerpoint/2010/main" val="3207476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Item 8 - December IRP Workshop - Preliminary Agenda</a:t>
            </a:r>
          </a:p>
        </p:txBody>
      </p:sp>
      <p:sp>
        <p:nvSpPr>
          <p:cNvPr id="4" name="Slide Number Placeholder 3"/>
          <p:cNvSpPr>
            <a:spLocks noGrp="1"/>
          </p:cNvSpPr>
          <p:nvPr>
            <p:ph type="sldNum" sz="quarter" idx="12"/>
          </p:nvPr>
        </p:nvSpPr>
        <p:spPr>
          <a:xfrm>
            <a:off x="6743283" y="6307360"/>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0" name="Content Placeholder 2">
            <a:extLst>
              <a:ext uri="{FF2B5EF4-FFF2-40B4-BE49-F238E27FC236}">
                <a16:creationId xmlns:a16="http://schemas.microsoft.com/office/drawing/2014/main" id="{9DB14632-C80B-471E-859E-6E5CE59A9329}"/>
              </a:ext>
            </a:extLst>
          </p:cNvPr>
          <p:cNvSpPr>
            <a:spLocks noGrp="1"/>
          </p:cNvSpPr>
          <p:nvPr>
            <p:ph idx="1"/>
          </p:nvPr>
        </p:nvSpPr>
        <p:spPr>
          <a:xfrm>
            <a:off x="329245" y="1426027"/>
            <a:ext cx="8584860" cy="2372767"/>
          </a:xfrm>
        </p:spPr>
        <p:txBody>
          <a:bodyPr>
            <a:noAutofit/>
          </a:bodyPr>
          <a:lstStyle/>
          <a:p>
            <a:pPr>
              <a:spcBef>
                <a:spcPts val="0"/>
              </a:spcBef>
            </a:pPr>
            <a:r>
              <a:rPr lang="en-US" sz="1800" b="1" dirty="0">
                <a:solidFill>
                  <a:schemeClr val="tx1"/>
                </a:solidFill>
              </a:rPr>
              <a:t>Regulatory overview – requirements and latest developments</a:t>
            </a:r>
          </a:p>
          <a:p>
            <a:pPr>
              <a:spcBef>
                <a:spcPts val="0"/>
              </a:spcBef>
            </a:pPr>
            <a:endParaRPr lang="en-US" sz="1800" b="1" dirty="0">
              <a:solidFill>
                <a:schemeClr val="tx1"/>
              </a:solidFill>
            </a:endParaRPr>
          </a:p>
          <a:p>
            <a:pPr>
              <a:spcBef>
                <a:spcPts val="0"/>
              </a:spcBef>
            </a:pPr>
            <a:endParaRPr lang="en-US" sz="1800" b="1" dirty="0">
              <a:solidFill>
                <a:schemeClr val="tx1"/>
              </a:solidFill>
            </a:endParaRPr>
          </a:p>
          <a:p>
            <a:pPr>
              <a:spcBef>
                <a:spcPts val="0"/>
              </a:spcBef>
            </a:pPr>
            <a:r>
              <a:rPr lang="en-US" sz="1800" b="1" dirty="0">
                <a:solidFill>
                  <a:schemeClr val="tx1"/>
                </a:solidFill>
              </a:rPr>
              <a:t>Timelines for completing the IRP and opportunities for public inputs</a:t>
            </a:r>
          </a:p>
          <a:p>
            <a:pPr>
              <a:spcBef>
                <a:spcPts val="0"/>
              </a:spcBef>
            </a:pPr>
            <a:endParaRPr lang="en-US" sz="1800" b="1" dirty="0">
              <a:solidFill>
                <a:schemeClr val="tx1"/>
              </a:solidFill>
            </a:endParaRPr>
          </a:p>
          <a:p>
            <a:pPr>
              <a:spcBef>
                <a:spcPts val="0"/>
              </a:spcBef>
            </a:pPr>
            <a:endParaRPr lang="en-US" sz="1800" b="1" dirty="0">
              <a:solidFill>
                <a:schemeClr val="tx1"/>
              </a:solidFill>
            </a:endParaRPr>
          </a:p>
          <a:p>
            <a:pPr>
              <a:spcBef>
                <a:spcPts val="0"/>
              </a:spcBef>
            </a:pPr>
            <a:r>
              <a:rPr lang="en-US" sz="1800" b="1" dirty="0">
                <a:solidFill>
                  <a:schemeClr val="tx1"/>
                </a:solidFill>
              </a:rPr>
              <a:t>Tentative draft portfolios and costs based on latest available data from CPUC and load forecast</a:t>
            </a:r>
          </a:p>
          <a:p>
            <a:pPr marL="457200" lvl="1" indent="0">
              <a:spcBef>
                <a:spcPts val="0"/>
              </a:spcBef>
              <a:buNone/>
            </a:pPr>
            <a:endParaRPr lang="en-US" sz="1800" b="1" dirty="0">
              <a:solidFill>
                <a:schemeClr val="tx1"/>
              </a:solidFill>
            </a:endParaRPr>
          </a:p>
          <a:p>
            <a:pPr>
              <a:spcBef>
                <a:spcPts val="0"/>
              </a:spcBef>
            </a:pPr>
            <a:endParaRPr lang="en-US" sz="1800" b="1" dirty="0">
              <a:solidFill>
                <a:schemeClr val="tx1"/>
              </a:solidFill>
            </a:endParaRPr>
          </a:p>
          <a:p>
            <a:pPr>
              <a:spcBef>
                <a:spcPts val="0"/>
              </a:spcBef>
            </a:pPr>
            <a:r>
              <a:rPr lang="en-US" sz="1800" b="1" dirty="0">
                <a:solidFill>
                  <a:schemeClr val="tx1"/>
                </a:solidFill>
              </a:rPr>
              <a:t>Resource costs and potential for new resources</a:t>
            </a:r>
          </a:p>
          <a:p>
            <a:pPr>
              <a:spcBef>
                <a:spcPts val="0"/>
              </a:spcBef>
            </a:pPr>
            <a:endParaRPr lang="en-US" sz="1800" b="1" dirty="0">
              <a:solidFill>
                <a:schemeClr val="tx1"/>
              </a:solidFill>
            </a:endParaRPr>
          </a:p>
          <a:p>
            <a:pPr>
              <a:spcBef>
                <a:spcPts val="0"/>
              </a:spcBef>
            </a:pPr>
            <a:endParaRPr lang="en-US" sz="1800" b="1" dirty="0">
              <a:solidFill>
                <a:schemeClr val="tx1"/>
              </a:solidFill>
            </a:endParaRPr>
          </a:p>
          <a:p>
            <a:pPr>
              <a:spcBef>
                <a:spcPts val="0"/>
              </a:spcBef>
            </a:pPr>
            <a:r>
              <a:rPr lang="en-US" sz="1800" b="1" dirty="0">
                <a:solidFill>
                  <a:schemeClr val="tx1"/>
                </a:solidFill>
              </a:rPr>
              <a:t>Seek inputs on resource mix and desired actions with respect to resource procurement and GHG emissions</a:t>
            </a:r>
          </a:p>
        </p:txBody>
      </p:sp>
    </p:spTree>
    <p:extLst>
      <p:ext uri="{BB962C8B-B14F-4D97-AF65-F5344CB8AC3E}">
        <p14:creationId xmlns:p14="http://schemas.microsoft.com/office/powerpoint/2010/main" val="359726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Item 8 - Potential Considerations for CAC and VCE</a:t>
            </a:r>
          </a:p>
        </p:txBody>
      </p:sp>
      <p:sp>
        <p:nvSpPr>
          <p:cNvPr id="4" name="Slide Number Placeholder 3"/>
          <p:cNvSpPr>
            <a:spLocks noGrp="1"/>
          </p:cNvSpPr>
          <p:nvPr>
            <p:ph type="sldNum" sz="quarter" idx="12"/>
          </p:nvPr>
        </p:nvSpPr>
        <p:spPr>
          <a:xfrm>
            <a:off x="6743283" y="6307360"/>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0" name="Content Placeholder 2">
            <a:extLst>
              <a:ext uri="{FF2B5EF4-FFF2-40B4-BE49-F238E27FC236}">
                <a16:creationId xmlns:a16="http://schemas.microsoft.com/office/drawing/2014/main" id="{9DB14632-C80B-471E-859E-6E5CE59A9329}"/>
              </a:ext>
            </a:extLst>
          </p:cNvPr>
          <p:cNvSpPr>
            <a:spLocks noGrp="1"/>
          </p:cNvSpPr>
          <p:nvPr>
            <p:ph idx="1"/>
          </p:nvPr>
        </p:nvSpPr>
        <p:spPr>
          <a:xfrm>
            <a:off x="309204" y="1426027"/>
            <a:ext cx="8584860" cy="2372767"/>
          </a:xfrm>
        </p:spPr>
        <p:txBody>
          <a:bodyPr>
            <a:noAutofit/>
          </a:bodyPr>
          <a:lstStyle/>
          <a:p>
            <a:pPr>
              <a:spcBef>
                <a:spcPts val="0"/>
              </a:spcBef>
            </a:pPr>
            <a:r>
              <a:rPr lang="en-US" sz="1600" b="1" dirty="0">
                <a:solidFill>
                  <a:schemeClr val="tx1"/>
                </a:solidFill>
              </a:rPr>
              <a:t>IRP resource scenarios to consider</a:t>
            </a:r>
          </a:p>
          <a:p>
            <a:pPr>
              <a:spcBef>
                <a:spcPts val="0"/>
              </a:spcBef>
            </a:pPr>
            <a:endParaRPr lang="en-US" sz="1600" b="1" dirty="0">
              <a:solidFill>
                <a:schemeClr val="tx1"/>
              </a:solidFill>
            </a:endParaRPr>
          </a:p>
          <a:p>
            <a:pPr marL="457200" lvl="1" indent="0">
              <a:spcBef>
                <a:spcPts val="0"/>
              </a:spcBef>
              <a:buNone/>
            </a:pPr>
            <a:endParaRPr lang="en-US" sz="1600" b="1" dirty="0">
              <a:solidFill>
                <a:schemeClr val="tx1"/>
              </a:solidFill>
            </a:endParaRPr>
          </a:p>
          <a:p>
            <a:pPr>
              <a:spcBef>
                <a:spcPts val="0"/>
              </a:spcBef>
            </a:pPr>
            <a:r>
              <a:rPr lang="en-US" sz="1600" b="1" dirty="0">
                <a:solidFill>
                  <a:schemeClr val="tx1"/>
                </a:solidFill>
              </a:rPr>
              <a:t>2030 GHG goals and path to 2030</a:t>
            </a:r>
          </a:p>
          <a:p>
            <a:pPr>
              <a:spcBef>
                <a:spcPts val="0"/>
              </a:spcBef>
            </a:pPr>
            <a:endParaRPr lang="en-US" sz="1600" b="1" dirty="0">
              <a:solidFill>
                <a:schemeClr val="tx1"/>
              </a:solidFill>
            </a:endParaRPr>
          </a:p>
          <a:p>
            <a:pPr>
              <a:spcBef>
                <a:spcPts val="0"/>
              </a:spcBef>
            </a:pPr>
            <a:endParaRPr lang="en-US" sz="1600" b="1" dirty="0">
              <a:solidFill>
                <a:schemeClr val="tx1"/>
              </a:solidFill>
            </a:endParaRPr>
          </a:p>
          <a:p>
            <a:pPr>
              <a:spcBef>
                <a:spcPts val="0"/>
              </a:spcBef>
            </a:pPr>
            <a:r>
              <a:rPr lang="en-US" sz="1600" b="1" dirty="0">
                <a:solidFill>
                  <a:schemeClr val="tx1"/>
                </a:solidFill>
              </a:rPr>
              <a:t>Programs – which ones, when and why?</a:t>
            </a:r>
          </a:p>
          <a:p>
            <a:pPr>
              <a:spcBef>
                <a:spcPts val="0"/>
              </a:spcBef>
            </a:pPr>
            <a:endParaRPr lang="en-US" sz="1600" b="1" dirty="0">
              <a:solidFill>
                <a:schemeClr val="tx1"/>
              </a:solidFill>
            </a:endParaRPr>
          </a:p>
          <a:p>
            <a:pPr>
              <a:spcBef>
                <a:spcPts val="0"/>
              </a:spcBef>
            </a:pPr>
            <a:endParaRPr lang="en-US" sz="1600" b="1" dirty="0">
              <a:solidFill>
                <a:schemeClr val="tx1"/>
              </a:solidFill>
            </a:endParaRPr>
          </a:p>
          <a:p>
            <a:pPr>
              <a:spcBef>
                <a:spcPts val="0"/>
              </a:spcBef>
            </a:pPr>
            <a:r>
              <a:rPr lang="en-US" sz="1600" b="1" dirty="0">
                <a:solidFill>
                  <a:schemeClr val="tx1"/>
                </a:solidFill>
              </a:rPr>
              <a:t>Local resources roadmap– processes that could pave the way for increased local portfolio of renewables, DERs and demand measures, such as:</a:t>
            </a:r>
          </a:p>
          <a:p>
            <a:pPr lvl="1">
              <a:spcBef>
                <a:spcPts val="0"/>
              </a:spcBef>
            </a:pPr>
            <a:endParaRPr lang="en-US" sz="1600" b="1" dirty="0">
              <a:solidFill>
                <a:schemeClr val="tx1"/>
              </a:solidFill>
            </a:endParaRPr>
          </a:p>
          <a:p>
            <a:pPr lvl="1">
              <a:spcBef>
                <a:spcPts val="0"/>
              </a:spcBef>
            </a:pPr>
            <a:r>
              <a:rPr lang="en-US" sz="1600" dirty="0">
                <a:solidFill>
                  <a:schemeClr val="tx1"/>
                </a:solidFill>
              </a:rPr>
              <a:t>Simplified or standardized permitting (identifying barriers and solutions)</a:t>
            </a:r>
          </a:p>
          <a:p>
            <a:pPr lvl="1">
              <a:spcBef>
                <a:spcPts val="0"/>
              </a:spcBef>
            </a:pPr>
            <a:endParaRPr lang="en-US" sz="1600" dirty="0">
              <a:solidFill>
                <a:schemeClr val="tx1"/>
              </a:solidFill>
            </a:endParaRPr>
          </a:p>
          <a:p>
            <a:pPr lvl="1">
              <a:spcBef>
                <a:spcPts val="0"/>
              </a:spcBef>
            </a:pPr>
            <a:r>
              <a:rPr lang="en-US" sz="1600" dirty="0">
                <a:solidFill>
                  <a:schemeClr val="tx1"/>
                </a:solidFill>
              </a:rPr>
              <a:t>Identify potential locations</a:t>
            </a:r>
          </a:p>
          <a:p>
            <a:pPr lvl="1">
              <a:spcBef>
                <a:spcPts val="0"/>
              </a:spcBef>
            </a:pPr>
            <a:endParaRPr lang="en-US" sz="1600" dirty="0">
              <a:solidFill>
                <a:schemeClr val="tx1"/>
              </a:solidFill>
            </a:endParaRPr>
          </a:p>
          <a:p>
            <a:pPr lvl="1">
              <a:spcBef>
                <a:spcPts val="0"/>
              </a:spcBef>
            </a:pPr>
            <a:r>
              <a:rPr lang="en-US" sz="1600" dirty="0">
                <a:solidFill>
                  <a:schemeClr val="tx1"/>
                </a:solidFill>
              </a:rPr>
              <a:t>Potential partnerships</a:t>
            </a:r>
          </a:p>
          <a:p>
            <a:pPr marL="0" indent="0">
              <a:spcBef>
                <a:spcPts val="0"/>
              </a:spcBef>
              <a:buNone/>
            </a:pPr>
            <a:endParaRPr lang="en-US" sz="1600" b="1" dirty="0">
              <a:solidFill>
                <a:schemeClr val="tx1"/>
              </a:solidFill>
            </a:endParaRPr>
          </a:p>
        </p:txBody>
      </p:sp>
    </p:spTree>
    <p:extLst>
      <p:ext uri="{BB962C8B-B14F-4D97-AF65-F5344CB8AC3E}">
        <p14:creationId xmlns:p14="http://schemas.microsoft.com/office/powerpoint/2010/main" val="462932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064" y="3298673"/>
            <a:ext cx="7886700" cy="840587"/>
          </a:xfrm>
        </p:spPr>
        <p:txBody>
          <a:bodyPr>
            <a:normAutofit/>
          </a:bodyPr>
          <a:lstStyle/>
          <a:p>
            <a:pPr algn="ctr"/>
            <a:r>
              <a:rPr lang="en-US" sz="2800" dirty="0">
                <a:solidFill>
                  <a:srgbClr val="009FB0"/>
                </a:solidFill>
              </a:rPr>
              <a:t>Questions?</a:t>
            </a:r>
          </a:p>
        </p:txBody>
      </p:sp>
      <p:sp>
        <p:nvSpPr>
          <p:cNvPr id="4" name="Slide Number Placeholder 3"/>
          <p:cNvSpPr>
            <a:spLocks noGrp="1"/>
          </p:cNvSpPr>
          <p:nvPr>
            <p:ph type="sldNum" sz="quarter" idx="12"/>
          </p:nvPr>
        </p:nvSpPr>
        <p:spPr>
          <a:xfrm>
            <a:off x="6743283" y="6307360"/>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3215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body" idx="1"/>
          </p:nvPr>
        </p:nvSpPr>
        <p:spPr>
          <a:xfrm>
            <a:off x="76200" y="5071957"/>
            <a:ext cx="8381999" cy="899088"/>
          </a:xfrm>
          <a:prstGeom prst="rect">
            <a:avLst/>
          </a:prstGeom>
          <a:noFill/>
          <a:ln>
            <a:noFill/>
          </a:ln>
        </p:spPr>
        <p:txBody>
          <a:bodyPr wrap="square" lIns="91425" tIns="45700" rIns="91425" bIns="45700" anchor="t" anchorCtr="0">
            <a:noAutofit/>
          </a:bodyPr>
          <a:lstStyle/>
          <a:p>
            <a:pPr indent="-190500"/>
            <a:r>
              <a:rPr lang="en-US" sz="2800" dirty="0"/>
              <a:t>Item 9 – U</a:t>
            </a:r>
            <a:r>
              <a:rPr lang="en-US" dirty="0"/>
              <a:t>pdate on development of potential VCE Electric Transportation program</a:t>
            </a:r>
            <a:endParaRPr lang="en-US" sz="2800" dirty="0"/>
          </a:p>
        </p:txBody>
      </p:sp>
      <p:sp>
        <p:nvSpPr>
          <p:cNvPr id="118" name="Shape 118"/>
          <p:cNvSpPr txBox="1">
            <a:spLocks noGrp="1"/>
          </p:cNvSpPr>
          <p:nvPr>
            <p:ph type="body" idx="2"/>
          </p:nvPr>
        </p:nvSpPr>
        <p:spPr>
          <a:xfrm>
            <a:off x="462777" y="6192223"/>
            <a:ext cx="6761356" cy="389100"/>
          </a:xfrm>
          <a:prstGeom prst="rect">
            <a:avLst/>
          </a:prstGeom>
          <a:noFill/>
          <a:ln>
            <a:noFill/>
          </a:ln>
        </p:spPr>
        <p:txBody>
          <a:bodyPr wrap="square" lIns="91425" tIns="45700" rIns="91425" bIns="45700" anchor="t" anchorCtr="0">
            <a:noAutofit/>
          </a:bodyPr>
          <a:lstStyle/>
          <a:p>
            <a:pPr marL="0" marR="0" lvl="0" indent="-127000" algn="l" rtl="0">
              <a:lnSpc>
                <a:spcPct val="100000"/>
              </a:lnSpc>
              <a:spcBef>
                <a:spcPts val="0"/>
              </a:spcBef>
              <a:buClr>
                <a:srgbClr val="519535"/>
              </a:buClr>
              <a:buSzPts val="2000"/>
              <a:buFont typeface="Arial"/>
              <a:buNone/>
            </a:pPr>
            <a:r>
              <a:rPr lang="en-US" dirty="0"/>
              <a:t>November 12, 2019</a:t>
            </a:r>
          </a:p>
        </p:txBody>
      </p:sp>
      <p:pic>
        <p:nvPicPr>
          <p:cNvPr id="119" name="Shape 119" descr="pasted-image.pdf"/>
          <p:cNvPicPr preferRelativeResize="0"/>
          <p:nvPr/>
        </p:nvPicPr>
        <p:blipFill rotWithShape="1">
          <a:blip r:embed="rId3">
            <a:alphaModFix/>
          </a:blip>
          <a:srcRect l="-424" t="49785" r="10923" b="1560"/>
          <a:stretch/>
        </p:blipFill>
        <p:spPr>
          <a:xfrm>
            <a:off x="-103908" y="-76200"/>
            <a:ext cx="9247908" cy="5105400"/>
          </a:xfrm>
          <a:prstGeom prst="rect">
            <a:avLst/>
          </a:prstGeom>
          <a:noFill/>
          <a:ln>
            <a:noFill/>
          </a:ln>
        </p:spPr>
      </p:pic>
      <p:pic>
        <p:nvPicPr>
          <p:cNvPr id="120" name="Shape 120" descr="Picture 7"/>
          <p:cNvPicPr preferRelativeResize="0"/>
          <p:nvPr/>
        </p:nvPicPr>
        <p:blipFill rotWithShape="1">
          <a:blip r:embed="rId4">
            <a:alphaModFix/>
          </a:blip>
          <a:srcRect/>
          <a:stretch/>
        </p:blipFill>
        <p:spPr>
          <a:xfrm>
            <a:off x="7414527" y="5192843"/>
            <a:ext cx="1388480" cy="1388480"/>
          </a:xfrm>
          <a:prstGeom prst="rect">
            <a:avLst/>
          </a:prstGeom>
          <a:noFill/>
          <a:ln>
            <a:noFill/>
          </a:ln>
        </p:spPr>
      </p:pic>
    </p:spTree>
    <p:extLst>
      <p:ext uri="{BB962C8B-B14F-4D97-AF65-F5344CB8AC3E}">
        <p14:creationId xmlns:p14="http://schemas.microsoft.com/office/powerpoint/2010/main" val="3541785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477" y="228600"/>
            <a:ext cx="7886700" cy="701675"/>
          </a:xfrm>
        </p:spPr>
        <p:txBody>
          <a:bodyPr>
            <a:normAutofit/>
          </a:bodyPr>
          <a:lstStyle/>
          <a:p>
            <a:r>
              <a:rPr lang="en-US" sz="3200" dirty="0"/>
              <a:t>Item 9 – Agenda</a:t>
            </a:r>
          </a:p>
        </p:txBody>
      </p:sp>
      <p:sp>
        <p:nvSpPr>
          <p:cNvPr id="4" name="Slide Number Placeholder 3"/>
          <p:cNvSpPr>
            <a:spLocks noGrp="1"/>
          </p:cNvSpPr>
          <p:nvPr>
            <p:ph type="sldNum" sz="quarter" idx="12"/>
          </p:nvPr>
        </p:nvSpPr>
        <p:spPr>
          <a:xfrm>
            <a:off x="6457950" y="6356350"/>
            <a:ext cx="243611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Content Placeholder 2">
            <a:extLst>
              <a:ext uri="{FF2B5EF4-FFF2-40B4-BE49-F238E27FC236}">
                <a16:creationId xmlns:a16="http://schemas.microsoft.com/office/drawing/2014/main" id="{669DAA83-7561-43C0-A605-031328E06CAB}"/>
              </a:ext>
            </a:extLst>
          </p:cNvPr>
          <p:cNvSpPr>
            <a:spLocks noGrp="1"/>
          </p:cNvSpPr>
          <p:nvPr>
            <p:ph idx="1"/>
          </p:nvPr>
        </p:nvSpPr>
        <p:spPr>
          <a:xfrm>
            <a:off x="309204" y="1426027"/>
            <a:ext cx="8584860" cy="4365173"/>
          </a:xfrm>
        </p:spPr>
        <p:txBody>
          <a:bodyPr>
            <a:noAutofit/>
          </a:bodyPr>
          <a:lstStyle/>
          <a:p>
            <a:pPr marL="457200" indent="-346075">
              <a:spcBef>
                <a:spcPts val="0"/>
              </a:spcBef>
              <a:spcAft>
                <a:spcPts val="1200"/>
              </a:spcAft>
            </a:pPr>
            <a:r>
              <a:rPr lang="en-US" dirty="0">
                <a:solidFill>
                  <a:schemeClr val="tx2">
                    <a:lumMod val="10000"/>
                  </a:schemeClr>
                </a:solidFill>
              </a:rPr>
              <a:t>Background</a:t>
            </a:r>
          </a:p>
          <a:p>
            <a:pPr marL="457200" indent="-346075">
              <a:spcBef>
                <a:spcPts val="0"/>
              </a:spcBef>
              <a:spcAft>
                <a:spcPts val="1200"/>
              </a:spcAft>
            </a:pPr>
            <a:r>
              <a:rPr lang="en-US" dirty="0">
                <a:solidFill>
                  <a:schemeClr val="tx2">
                    <a:lumMod val="10000"/>
                  </a:schemeClr>
                </a:solidFill>
              </a:rPr>
              <a:t>Proposed Program</a:t>
            </a:r>
          </a:p>
          <a:p>
            <a:pPr marL="457200" indent="-346075">
              <a:spcBef>
                <a:spcPts val="0"/>
              </a:spcBef>
              <a:spcAft>
                <a:spcPts val="1200"/>
              </a:spcAft>
            </a:pPr>
            <a:r>
              <a:rPr lang="en-US" dirty="0">
                <a:solidFill>
                  <a:schemeClr val="tx2">
                    <a:lumMod val="10000"/>
                  </a:schemeClr>
                </a:solidFill>
              </a:rPr>
              <a:t>Next steps</a:t>
            </a:r>
          </a:p>
          <a:p>
            <a:pPr marL="457200" indent="-346075">
              <a:spcBef>
                <a:spcPts val="0"/>
              </a:spcBef>
              <a:spcAft>
                <a:spcPts val="1200"/>
              </a:spcAft>
            </a:pPr>
            <a:endParaRPr lang="en-US" dirty="0">
              <a:solidFill>
                <a:schemeClr val="tx2">
                  <a:lumMod val="10000"/>
                </a:schemeClr>
              </a:solidFill>
            </a:endParaRPr>
          </a:p>
          <a:p>
            <a:pPr marL="914400" lvl="1" indent="-346075">
              <a:spcBef>
                <a:spcPts val="0"/>
              </a:spcBef>
              <a:spcAft>
                <a:spcPts val="1200"/>
              </a:spcAft>
            </a:pPr>
            <a:endParaRPr lang="en-US" dirty="0">
              <a:solidFill>
                <a:schemeClr val="tx2">
                  <a:lumMod val="10000"/>
                </a:schemeClr>
              </a:solidFill>
            </a:endParaRPr>
          </a:p>
        </p:txBody>
      </p:sp>
    </p:spTree>
    <p:extLst>
      <p:ext uri="{BB962C8B-B14F-4D97-AF65-F5344CB8AC3E}">
        <p14:creationId xmlns:p14="http://schemas.microsoft.com/office/powerpoint/2010/main" val="2796348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55572-0FDB-48C8-A4EB-892DD2315000}"/>
              </a:ext>
            </a:extLst>
          </p:cNvPr>
          <p:cNvSpPr>
            <a:spLocks noGrp="1"/>
          </p:cNvSpPr>
          <p:nvPr>
            <p:ph type="title"/>
          </p:nvPr>
        </p:nvSpPr>
        <p:spPr>
          <a:xfrm>
            <a:off x="228600" y="228600"/>
            <a:ext cx="8286750" cy="701675"/>
          </a:xfrm>
        </p:spPr>
        <p:txBody>
          <a:bodyPr/>
          <a:lstStyle/>
          <a:p>
            <a:br>
              <a:rPr lang="en-US" sz="4000" dirty="0"/>
            </a:br>
            <a:r>
              <a:rPr lang="en-US" sz="3200" dirty="0"/>
              <a:t>Item 9 – Background</a:t>
            </a:r>
            <a:br>
              <a:rPr lang="en-US" dirty="0"/>
            </a:br>
            <a:endParaRPr lang="en-US" dirty="0"/>
          </a:p>
        </p:txBody>
      </p:sp>
      <p:sp>
        <p:nvSpPr>
          <p:cNvPr id="3" name="Text Placeholder 2">
            <a:extLst>
              <a:ext uri="{FF2B5EF4-FFF2-40B4-BE49-F238E27FC236}">
                <a16:creationId xmlns:a16="http://schemas.microsoft.com/office/drawing/2014/main" id="{CF2B5A35-77F3-48A9-9732-F1ABEDEAF3E6}"/>
              </a:ext>
            </a:extLst>
          </p:cNvPr>
          <p:cNvSpPr>
            <a:spLocks noGrp="1"/>
          </p:cNvSpPr>
          <p:nvPr>
            <p:ph type="body" idx="1"/>
          </p:nvPr>
        </p:nvSpPr>
        <p:spPr>
          <a:xfrm>
            <a:off x="228600" y="1447800"/>
            <a:ext cx="8534400" cy="4953000"/>
          </a:xfrm>
        </p:spPr>
        <p:txBody>
          <a:bodyPr/>
          <a:lstStyle/>
          <a:p>
            <a:pPr marL="346075" indent="-234950">
              <a:spcAft>
                <a:spcPts val="1200"/>
              </a:spcAft>
            </a:pPr>
            <a:r>
              <a:rPr lang="en-US" dirty="0">
                <a:solidFill>
                  <a:schemeClr val="tx2">
                    <a:lumMod val="10000"/>
                  </a:schemeClr>
                </a:solidFill>
              </a:rPr>
              <a:t>Staff presented program ideas to CAC at the July 25 meeting</a:t>
            </a:r>
          </a:p>
          <a:p>
            <a:pPr marL="346075" indent="-234950">
              <a:spcAft>
                <a:spcPts val="1200"/>
              </a:spcAft>
            </a:pPr>
            <a:r>
              <a:rPr lang="en-US" dirty="0">
                <a:solidFill>
                  <a:schemeClr val="tx2">
                    <a:lumMod val="10000"/>
                  </a:schemeClr>
                </a:solidFill>
              </a:rPr>
              <a:t>Ideas included:</a:t>
            </a:r>
          </a:p>
          <a:p>
            <a:pPr marL="803275" lvl="1" indent="-234950">
              <a:spcAft>
                <a:spcPts val="1200"/>
              </a:spcAft>
            </a:pPr>
            <a:r>
              <a:rPr lang="en-US" dirty="0">
                <a:solidFill>
                  <a:schemeClr val="tx2">
                    <a:lumMod val="10000"/>
                  </a:schemeClr>
                </a:solidFill>
              </a:rPr>
              <a:t>Electrification--buildings</a:t>
            </a:r>
          </a:p>
          <a:p>
            <a:pPr marL="803275" lvl="1" indent="-234950">
              <a:spcAft>
                <a:spcPts val="1200"/>
              </a:spcAft>
            </a:pPr>
            <a:r>
              <a:rPr lang="en-US" dirty="0">
                <a:solidFill>
                  <a:schemeClr val="tx2">
                    <a:lumMod val="10000"/>
                  </a:schemeClr>
                </a:solidFill>
              </a:rPr>
              <a:t>Electric Transportation</a:t>
            </a:r>
          </a:p>
          <a:p>
            <a:pPr marL="803275" lvl="1" indent="-234950">
              <a:spcAft>
                <a:spcPts val="1200"/>
              </a:spcAft>
            </a:pPr>
            <a:r>
              <a:rPr lang="en-US" dirty="0">
                <a:solidFill>
                  <a:schemeClr val="tx2">
                    <a:lumMod val="10000"/>
                  </a:schemeClr>
                </a:solidFill>
              </a:rPr>
              <a:t>Load Shaping – storage, demand response</a:t>
            </a:r>
          </a:p>
          <a:p>
            <a:pPr marL="803275" lvl="1" indent="-234950">
              <a:spcAft>
                <a:spcPts val="1200"/>
              </a:spcAft>
            </a:pPr>
            <a:r>
              <a:rPr lang="en-US" dirty="0">
                <a:solidFill>
                  <a:schemeClr val="tx2">
                    <a:lumMod val="10000"/>
                  </a:schemeClr>
                </a:solidFill>
              </a:rPr>
              <a:t>Energy Efficiency</a:t>
            </a:r>
          </a:p>
          <a:p>
            <a:pPr marL="803275" lvl="1" indent="-234950">
              <a:spcAft>
                <a:spcPts val="1200"/>
              </a:spcAft>
            </a:pPr>
            <a:endParaRPr lang="en-US" dirty="0">
              <a:solidFill>
                <a:schemeClr val="tx2">
                  <a:lumMod val="10000"/>
                </a:schemeClr>
              </a:solidFill>
            </a:endParaRPr>
          </a:p>
        </p:txBody>
      </p:sp>
      <p:sp>
        <p:nvSpPr>
          <p:cNvPr id="4" name="Slide Number Placeholder 3">
            <a:extLst>
              <a:ext uri="{FF2B5EF4-FFF2-40B4-BE49-F238E27FC236}">
                <a16:creationId xmlns:a16="http://schemas.microsoft.com/office/drawing/2014/main" id="{5B544ADC-D11E-4FFE-8DB8-DF5F36FF39DB}"/>
              </a:ext>
            </a:extLst>
          </p:cNvPr>
          <p:cNvSpPr>
            <a:spLocks noGrp="1"/>
          </p:cNvSpPr>
          <p:nvPr>
            <p:ph type="sldNum" sz="quarter" idx="12"/>
          </p:nvPr>
        </p:nvSpPr>
        <p:spPr>
          <a:xfrm>
            <a:off x="6457950" y="6356350"/>
            <a:ext cx="243611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309041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55572-0FDB-48C8-A4EB-892DD2315000}"/>
              </a:ext>
            </a:extLst>
          </p:cNvPr>
          <p:cNvSpPr>
            <a:spLocks noGrp="1"/>
          </p:cNvSpPr>
          <p:nvPr>
            <p:ph type="title"/>
          </p:nvPr>
        </p:nvSpPr>
        <p:spPr>
          <a:xfrm>
            <a:off x="228600" y="228600"/>
            <a:ext cx="8286750" cy="701675"/>
          </a:xfrm>
        </p:spPr>
        <p:txBody>
          <a:bodyPr/>
          <a:lstStyle/>
          <a:p>
            <a:br>
              <a:rPr lang="en-US" sz="4000" dirty="0"/>
            </a:br>
            <a:r>
              <a:rPr lang="en-US" sz="3200" dirty="0"/>
              <a:t>Item 9 – Background</a:t>
            </a:r>
            <a:br>
              <a:rPr lang="en-US" dirty="0"/>
            </a:br>
            <a:endParaRPr lang="en-US" dirty="0"/>
          </a:p>
        </p:txBody>
      </p:sp>
      <p:sp>
        <p:nvSpPr>
          <p:cNvPr id="3" name="Text Placeholder 2">
            <a:extLst>
              <a:ext uri="{FF2B5EF4-FFF2-40B4-BE49-F238E27FC236}">
                <a16:creationId xmlns:a16="http://schemas.microsoft.com/office/drawing/2014/main" id="{CF2B5A35-77F3-48A9-9732-F1ABEDEAF3E6}"/>
              </a:ext>
            </a:extLst>
          </p:cNvPr>
          <p:cNvSpPr>
            <a:spLocks noGrp="1"/>
          </p:cNvSpPr>
          <p:nvPr>
            <p:ph type="body" idx="1"/>
          </p:nvPr>
        </p:nvSpPr>
        <p:spPr>
          <a:xfrm>
            <a:off x="228600" y="1447800"/>
            <a:ext cx="8534400" cy="4953000"/>
          </a:xfrm>
        </p:spPr>
        <p:txBody>
          <a:bodyPr/>
          <a:lstStyle/>
          <a:p>
            <a:pPr marL="346075" indent="-234950">
              <a:spcAft>
                <a:spcPts val="1200"/>
              </a:spcAft>
            </a:pPr>
            <a:r>
              <a:rPr lang="en-US" dirty="0">
                <a:solidFill>
                  <a:schemeClr val="tx2">
                    <a:lumMod val="10000"/>
                  </a:schemeClr>
                </a:solidFill>
              </a:rPr>
              <a:t>Program design concepts—</a:t>
            </a:r>
          </a:p>
          <a:p>
            <a:pPr marL="803275" lvl="1" indent="-234950">
              <a:spcAft>
                <a:spcPts val="1200"/>
              </a:spcAft>
            </a:pPr>
            <a:r>
              <a:rPr lang="en-US" dirty="0">
                <a:solidFill>
                  <a:schemeClr val="tx2">
                    <a:lumMod val="10000"/>
                  </a:schemeClr>
                </a:solidFill>
              </a:rPr>
              <a:t>Leverage funding</a:t>
            </a:r>
          </a:p>
          <a:p>
            <a:pPr marL="803275" lvl="1" indent="-234950">
              <a:spcAft>
                <a:spcPts val="1200"/>
              </a:spcAft>
            </a:pPr>
            <a:r>
              <a:rPr lang="en-US" dirty="0">
                <a:solidFill>
                  <a:schemeClr val="tx2">
                    <a:lumMod val="10000"/>
                  </a:schemeClr>
                </a:solidFill>
              </a:rPr>
              <a:t>Coordination/Collaboration/Partnerships</a:t>
            </a:r>
          </a:p>
          <a:p>
            <a:pPr marL="803275" lvl="1" indent="-234950">
              <a:spcAft>
                <a:spcPts val="1200"/>
              </a:spcAft>
            </a:pPr>
            <a:r>
              <a:rPr lang="en-US" dirty="0">
                <a:solidFill>
                  <a:schemeClr val="tx2">
                    <a:lumMod val="10000"/>
                  </a:schemeClr>
                </a:solidFill>
              </a:rPr>
              <a:t>Education</a:t>
            </a:r>
          </a:p>
          <a:p>
            <a:pPr marL="803275" lvl="1" indent="-234950">
              <a:spcAft>
                <a:spcPts val="1200"/>
              </a:spcAft>
            </a:pPr>
            <a:r>
              <a:rPr lang="en-US" dirty="0">
                <a:solidFill>
                  <a:schemeClr val="tx2">
                    <a:lumMod val="10000"/>
                  </a:schemeClr>
                </a:solidFill>
              </a:rPr>
              <a:t>Low cost</a:t>
            </a:r>
          </a:p>
          <a:p>
            <a:pPr marL="803275" lvl="1" indent="-234950">
              <a:spcAft>
                <a:spcPts val="1200"/>
              </a:spcAft>
            </a:pPr>
            <a:r>
              <a:rPr lang="en-US" dirty="0">
                <a:solidFill>
                  <a:schemeClr val="tx2">
                    <a:lumMod val="10000"/>
                  </a:schemeClr>
                </a:solidFill>
              </a:rPr>
              <a:t>Grants</a:t>
            </a:r>
          </a:p>
          <a:p>
            <a:pPr marL="803275" lvl="1" indent="-234950">
              <a:spcAft>
                <a:spcPts val="1200"/>
              </a:spcAft>
            </a:pPr>
            <a:endParaRPr lang="en-US" dirty="0">
              <a:solidFill>
                <a:schemeClr val="tx2">
                  <a:lumMod val="10000"/>
                </a:schemeClr>
              </a:solidFill>
            </a:endParaRPr>
          </a:p>
        </p:txBody>
      </p:sp>
      <p:sp>
        <p:nvSpPr>
          <p:cNvPr id="4" name="Slide Number Placeholder 3">
            <a:extLst>
              <a:ext uri="{FF2B5EF4-FFF2-40B4-BE49-F238E27FC236}">
                <a16:creationId xmlns:a16="http://schemas.microsoft.com/office/drawing/2014/main" id="{222B6EF7-3EEC-4A47-AD14-D63E54514793}"/>
              </a:ext>
            </a:extLst>
          </p:cNvPr>
          <p:cNvSpPr>
            <a:spLocks noGrp="1"/>
          </p:cNvSpPr>
          <p:nvPr>
            <p:ph type="sldNum" sz="quarter" idx="12"/>
          </p:nvPr>
        </p:nvSpPr>
        <p:spPr>
          <a:xfrm>
            <a:off x="6457950" y="6356350"/>
            <a:ext cx="243611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688114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55572-0FDB-48C8-A4EB-892DD2315000}"/>
              </a:ext>
            </a:extLst>
          </p:cNvPr>
          <p:cNvSpPr>
            <a:spLocks noGrp="1"/>
          </p:cNvSpPr>
          <p:nvPr>
            <p:ph type="title"/>
          </p:nvPr>
        </p:nvSpPr>
        <p:spPr>
          <a:xfrm>
            <a:off x="228600" y="228600"/>
            <a:ext cx="8286750" cy="701675"/>
          </a:xfrm>
        </p:spPr>
        <p:txBody>
          <a:bodyPr/>
          <a:lstStyle/>
          <a:p>
            <a:br>
              <a:rPr lang="en-US" sz="4000" dirty="0"/>
            </a:br>
            <a:r>
              <a:rPr lang="en-US" sz="3200" dirty="0"/>
              <a:t>Item 9 – Background</a:t>
            </a:r>
            <a:br>
              <a:rPr lang="en-US" dirty="0"/>
            </a:br>
            <a:endParaRPr lang="en-US" dirty="0"/>
          </a:p>
        </p:txBody>
      </p:sp>
      <p:sp>
        <p:nvSpPr>
          <p:cNvPr id="3" name="Text Placeholder 2">
            <a:extLst>
              <a:ext uri="{FF2B5EF4-FFF2-40B4-BE49-F238E27FC236}">
                <a16:creationId xmlns:a16="http://schemas.microsoft.com/office/drawing/2014/main" id="{CF2B5A35-77F3-48A9-9732-F1ABEDEAF3E6}"/>
              </a:ext>
            </a:extLst>
          </p:cNvPr>
          <p:cNvSpPr>
            <a:spLocks noGrp="1"/>
          </p:cNvSpPr>
          <p:nvPr>
            <p:ph type="body" idx="1"/>
          </p:nvPr>
        </p:nvSpPr>
        <p:spPr>
          <a:xfrm>
            <a:off x="228600" y="1447800"/>
            <a:ext cx="8534400" cy="4953000"/>
          </a:xfrm>
        </p:spPr>
        <p:txBody>
          <a:bodyPr/>
          <a:lstStyle/>
          <a:p>
            <a:pPr marL="346075" indent="-234950">
              <a:spcAft>
                <a:spcPts val="1200"/>
              </a:spcAft>
            </a:pPr>
            <a:r>
              <a:rPr lang="en-US" dirty="0">
                <a:solidFill>
                  <a:schemeClr val="tx2">
                    <a:lumMod val="10000"/>
                  </a:schemeClr>
                </a:solidFill>
              </a:rPr>
              <a:t>CAC Direction—</a:t>
            </a:r>
          </a:p>
          <a:p>
            <a:pPr marL="914400" lvl="1" indent="-304800"/>
            <a:r>
              <a:rPr lang="en-US" dirty="0"/>
              <a:t>Rates and Services Task Group will focus program development efforts on local program options such as energy efficiency and electrification and exploring the possibility of VCE offering incentives for customers, especially NEM customers, to install energy storage.</a:t>
            </a:r>
          </a:p>
          <a:p>
            <a:pPr marL="803275" lvl="1" indent="-234950">
              <a:spcAft>
                <a:spcPts val="1200"/>
              </a:spcAft>
            </a:pPr>
            <a:endParaRPr lang="en-US" dirty="0">
              <a:solidFill>
                <a:schemeClr val="tx2">
                  <a:lumMod val="10000"/>
                </a:schemeClr>
              </a:solidFill>
            </a:endParaRPr>
          </a:p>
        </p:txBody>
      </p:sp>
      <p:sp>
        <p:nvSpPr>
          <p:cNvPr id="4" name="Slide Number Placeholder 3">
            <a:extLst>
              <a:ext uri="{FF2B5EF4-FFF2-40B4-BE49-F238E27FC236}">
                <a16:creationId xmlns:a16="http://schemas.microsoft.com/office/drawing/2014/main" id="{B29A1364-5F19-4FB4-A827-19598EC37C0F}"/>
              </a:ext>
            </a:extLst>
          </p:cNvPr>
          <p:cNvSpPr>
            <a:spLocks noGrp="1"/>
          </p:cNvSpPr>
          <p:nvPr>
            <p:ph type="sldNum" sz="quarter" idx="12"/>
          </p:nvPr>
        </p:nvSpPr>
        <p:spPr>
          <a:xfrm>
            <a:off x="6457950" y="6356350"/>
            <a:ext cx="243611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564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477" y="228600"/>
            <a:ext cx="7886700" cy="701675"/>
          </a:xfrm>
        </p:spPr>
        <p:txBody>
          <a:bodyPr>
            <a:normAutofit/>
          </a:bodyPr>
          <a:lstStyle/>
          <a:p>
            <a:r>
              <a:rPr lang="en-US" sz="3200" dirty="0"/>
              <a:t>Item 9 – Proposed Program</a:t>
            </a:r>
          </a:p>
        </p:txBody>
      </p:sp>
      <p:sp>
        <p:nvSpPr>
          <p:cNvPr id="4" name="Slide Number Placeholder 3"/>
          <p:cNvSpPr>
            <a:spLocks noGrp="1"/>
          </p:cNvSpPr>
          <p:nvPr>
            <p:ph type="sldNum" sz="quarter" idx="12"/>
          </p:nvPr>
        </p:nvSpPr>
        <p:spPr>
          <a:xfrm>
            <a:off x="6457950" y="6356350"/>
            <a:ext cx="243611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Content Placeholder 2">
            <a:extLst>
              <a:ext uri="{FF2B5EF4-FFF2-40B4-BE49-F238E27FC236}">
                <a16:creationId xmlns:a16="http://schemas.microsoft.com/office/drawing/2014/main" id="{669DAA83-7561-43C0-A605-031328E06CAB}"/>
              </a:ext>
            </a:extLst>
          </p:cNvPr>
          <p:cNvSpPr>
            <a:spLocks noGrp="1"/>
          </p:cNvSpPr>
          <p:nvPr>
            <p:ph idx="1"/>
          </p:nvPr>
        </p:nvSpPr>
        <p:spPr>
          <a:xfrm>
            <a:off x="292477" y="1246413"/>
            <a:ext cx="8584860" cy="5109937"/>
          </a:xfrm>
        </p:spPr>
        <p:txBody>
          <a:bodyPr>
            <a:noAutofit/>
          </a:bodyPr>
          <a:lstStyle/>
          <a:p>
            <a:pPr marL="457200" indent="-346075">
              <a:spcBef>
                <a:spcPts val="0"/>
              </a:spcBef>
              <a:spcAft>
                <a:spcPts val="1200"/>
              </a:spcAft>
            </a:pPr>
            <a:r>
              <a:rPr lang="en-US" dirty="0">
                <a:solidFill>
                  <a:schemeClr val="tx2">
                    <a:lumMod val="10000"/>
                  </a:schemeClr>
                </a:solidFill>
              </a:rPr>
              <a:t>Implement an electric transportation program starting with a new ET webpage</a:t>
            </a:r>
          </a:p>
          <a:p>
            <a:pPr marL="457200" indent="-346075">
              <a:spcBef>
                <a:spcPts val="0"/>
              </a:spcBef>
              <a:spcAft>
                <a:spcPts val="1200"/>
              </a:spcAft>
            </a:pPr>
            <a:r>
              <a:rPr lang="en-US" dirty="0">
                <a:solidFill>
                  <a:schemeClr val="tx2">
                    <a:lumMod val="10000"/>
                  </a:schemeClr>
                </a:solidFill>
              </a:rPr>
              <a:t>Several options were considered—</a:t>
            </a:r>
          </a:p>
          <a:p>
            <a:pPr marL="914400" lvl="1" indent="-346075">
              <a:spcBef>
                <a:spcPts val="0"/>
              </a:spcBef>
              <a:spcAft>
                <a:spcPts val="1200"/>
              </a:spcAft>
            </a:pPr>
            <a:r>
              <a:rPr lang="en-US" dirty="0">
                <a:solidFill>
                  <a:schemeClr val="tx2">
                    <a:lumMod val="10000"/>
                  </a:schemeClr>
                </a:solidFill>
              </a:rPr>
              <a:t>Develop our own content</a:t>
            </a:r>
          </a:p>
          <a:p>
            <a:pPr marL="914400" lvl="1" indent="-346075">
              <a:spcBef>
                <a:spcPts val="0"/>
              </a:spcBef>
              <a:spcAft>
                <a:spcPts val="1200"/>
              </a:spcAft>
            </a:pPr>
            <a:r>
              <a:rPr lang="en-US" dirty="0">
                <a:solidFill>
                  <a:schemeClr val="tx2">
                    <a:lumMod val="10000"/>
                  </a:schemeClr>
                </a:solidFill>
              </a:rPr>
              <a:t>Link to another site without VCE branding</a:t>
            </a:r>
          </a:p>
          <a:p>
            <a:pPr marL="914400" lvl="1" indent="-346075">
              <a:spcBef>
                <a:spcPts val="0"/>
              </a:spcBef>
              <a:spcAft>
                <a:spcPts val="1200"/>
              </a:spcAft>
            </a:pPr>
            <a:r>
              <a:rPr lang="en-US" dirty="0">
                <a:solidFill>
                  <a:schemeClr val="tx2">
                    <a:lumMod val="10000"/>
                  </a:schemeClr>
                </a:solidFill>
              </a:rPr>
              <a:t>Purchase content with VCE branding</a:t>
            </a:r>
          </a:p>
        </p:txBody>
      </p:sp>
    </p:spTree>
    <p:extLst>
      <p:ext uri="{BB962C8B-B14F-4D97-AF65-F5344CB8AC3E}">
        <p14:creationId xmlns:p14="http://schemas.microsoft.com/office/powerpoint/2010/main" val="1508629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477" y="228600"/>
            <a:ext cx="7886700" cy="701675"/>
          </a:xfrm>
        </p:spPr>
        <p:txBody>
          <a:bodyPr>
            <a:normAutofit/>
          </a:bodyPr>
          <a:lstStyle/>
          <a:p>
            <a:r>
              <a:rPr lang="en-US" sz="3200" dirty="0"/>
              <a:t>Item 9 – Proposed Program</a:t>
            </a:r>
          </a:p>
        </p:txBody>
      </p:sp>
      <p:sp>
        <p:nvSpPr>
          <p:cNvPr id="4" name="Slide Number Placeholder 3"/>
          <p:cNvSpPr>
            <a:spLocks noGrp="1"/>
          </p:cNvSpPr>
          <p:nvPr>
            <p:ph type="sldNum" sz="quarter" idx="12"/>
          </p:nvPr>
        </p:nvSpPr>
        <p:spPr>
          <a:xfrm>
            <a:off x="6457950" y="6356350"/>
            <a:ext cx="243611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graphicFrame>
        <p:nvGraphicFramePr>
          <p:cNvPr id="3" name="Content Placeholder 2">
            <a:extLst>
              <a:ext uri="{FF2B5EF4-FFF2-40B4-BE49-F238E27FC236}">
                <a16:creationId xmlns:a16="http://schemas.microsoft.com/office/drawing/2014/main" id="{7A4A07E8-C8A4-4CFB-AF0C-BF17B7FB0E6D}"/>
              </a:ext>
            </a:extLst>
          </p:cNvPr>
          <p:cNvGraphicFramePr>
            <a:graphicFrameLocks noGrp="1"/>
          </p:cNvGraphicFramePr>
          <p:nvPr>
            <p:ph idx="1"/>
          </p:nvPr>
        </p:nvGraphicFramePr>
        <p:xfrm>
          <a:off x="788342" y="1246188"/>
          <a:ext cx="7592716" cy="5687850"/>
        </p:xfrm>
        <a:graphic>
          <a:graphicData uri="http://schemas.openxmlformats.org/drawingml/2006/table">
            <a:tbl>
              <a:tblPr firstRow="1" firstCol="1" bandRow="1">
                <a:tableStyleId>{5C22544A-7EE6-4342-B048-85BDC9FD1C3A}</a:tableStyleId>
              </a:tblPr>
              <a:tblGrid>
                <a:gridCol w="728783">
                  <a:extLst>
                    <a:ext uri="{9D8B030D-6E8A-4147-A177-3AD203B41FA5}">
                      <a16:colId xmlns:a16="http://schemas.microsoft.com/office/drawing/2014/main" val="3742230691"/>
                    </a:ext>
                  </a:extLst>
                </a:gridCol>
                <a:gridCol w="882983">
                  <a:extLst>
                    <a:ext uri="{9D8B030D-6E8A-4147-A177-3AD203B41FA5}">
                      <a16:colId xmlns:a16="http://schemas.microsoft.com/office/drawing/2014/main" val="681876287"/>
                    </a:ext>
                  </a:extLst>
                </a:gridCol>
                <a:gridCol w="1177311">
                  <a:extLst>
                    <a:ext uri="{9D8B030D-6E8A-4147-A177-3AD203B41FA5}">
                      <a16:colId xmlns:a16="http://schemas.microsoft.com/office/drawing/2014/main" val="2711225956"/>
                    </a:ext>
                  </a:extLst>
                </a:gridCol>
                <a:gridCol w="1410076">
                  <a:extLst>
                    <a:ext uri="{9D8B030D-6E8A-4147-A177-3AD203B41FA5}">
                      <a16:colId xmlns:a16="http://schemas.microsoft.com/office/drawing/2014/main" val="3388030831"/>
                    </a:ext>
                  </a:extLst>
                </a:gridCol>
                <a:gridCol w="1899058">
                  <a:extLst>
                    <a:ext uri="{9D8B030D-6E8A-4147-A177-3AD203B41FA5}">
                      <a16:colId xmlns:a16="http://schemas.microsoft.com/office/drawing/2014/main" val="978539282"/>
                    </a:ext>
                  </a:extLst>
                </a:gridCol>
                <a:gridCol w="772757">
                  <a:extLst>
                    <a:ext uri="{9D8B030D-6E8A-4147-A177-3AD203B41FA5}">
                      <a16:colId xmlns:a16="http://schemas.microsoft.com/office/drawing/2014/main" val="2390335134"/>
                    </a:ext>
                  </a:extLst>
                </a:gridCol>
                <a:gridCol w="721748">
                  <a:extLst>
                    <a:ext uri="{9D8B030D-6E8A-4147-A177-3AD203B41FA5}">
                      <a16:colId xmlns:a16="http://schemas.microsoft.com/office/drawing/2014/main" val="357340847"/>
                    </a:ext>
                  </a:extLst>
                </a:gridCol>
              </a:tblGrid>
              <a:tr h="323116">
                <a:tc>
                  <a:txBody>
                    <a:bodyPr/>
                    <a:lstStyle/>
                    <a:p>
                      <a:pPr marL="0" marR="0" algn="ctr">
                        <a:lnSpc>
                          <a:spcPct val="107000"/>
                        </a:lnSpc>
                        <a:spcBef>
                          <a:spcPts val="0"/>
                        </a:spcBef>
                        <a:spcAft>
                          <a:spcPts val="0"/>
                        </a:spcAft>
                      </a:pPr>
                      <a:r>
                        <a:rPr lang="en-US" sz="1000">
                          <a:effectLst/>
                        </a:rPr>
                        <a:t>Platform</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gn="ctr">
                        <a:lnSpc>
                          <a:spcPct val="107000"/>
                        </a:lnSpc>
                        <a:spcBef>
                          <a:spcPts val="0"/>
                        </a:spcBef>
                        <a:spcAft>
                          <a:spcPts val="0"/>
                        </a:spcAft>
                      </a:pPr>
                      <a:r>
                        <a:rPr lang="en-US" sz="1000">
                          <a:effectLst/>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gn="ctr">
                        <a:lnSpc>
                          <a:spcPct val="107000"/>
                        </a:lnSpc>
                        <a:spcBef>
                          <a:spcPts val="0"/>
                        </a:spcBef>
                        <a:spcAft>
                          <a:spcPts val="0"/>
                        </a:spcAft>
                      </a:pPr>
                      <a:r>
                        <a:rPr lang="en-US" sz="1000">
                          <a:effectLst/>
                        </a:rPr>
                        <a:t>Service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gn="ctr">
                        <a:lnSpc>
                          <a:spcPct val="107000"/>
                        </a:lnSpc>
                        <a:spcBef>
                          <a:spcPts val="0"/>
                        </a:spcBef>
                        <a:spcAft>
                          <a:spcPts val="0"/>
                        </a:spcAft>
                      </a:pPr>
                      <a:r>
                        <a:rPr lang="en-US" sz="1000">
                          <a:effectLst/>
                        </a:rPr>
                        <a:t>Pros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gn="ctr">
                        <a:lnSpc>
                          <a:spcPct val="107000"/>
                        </a:lnSpc>
                        <a:spcBef>
                          <a:spcPts val="0"/>
                        </a:spcBef>
                        <a:spcAft>
                          <a:spcPts val="0"/>
                        </a:spcAft>
                      </a:pPr>
                      <a:r>
                        <a:rPr lang="en-US" sz="1000">
                          <a:effectLst/>
                        </a:rPr>
                        <a:t>Cons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gn="ctr">
                        <a:lnSpc>
                          <a:spcPct val="107000"/>
                        </a:lnSpc>
                        <a:spcBef>
                          <a:spcPts val="0"/>
                        </a:spcBef>
                        <a:spcAft>
                          <a:spcPts val="0"/>
                        </a:spcAft>
                      </a:pPr>
                      <a:r>
                        <a:rPr lang="en-US" sz="1000">
                          <a:effectLst/>
                        </a:rPr>
                        <a:t>Target users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gn="ctr">
                        <a:lnSpc>
                          <a:spcPct val="107000"/>
                        </a:lnSpc>
                        <a:spcBef>
                          <a:spcPts val="0"/>
                        </a:spcBef>
                        <a:spcAft>
                          <a:spcPts val="0"/>
                        </a:spcAft>
                      </a:pPr>
                      <a:r>
                        <a:rPr lang="en-US" sz="1000">
                          <a:effectLst/>
                        </a:rPr>
                        <a:t>Comments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extLst>
                  <a:ext uri="{0D108BD9-81ED-4DB2-BD59-A6C34878D82A}">
                    <a16:rowId xmlns:a16="http://schemas.microsoft.com/office/drawing/2014/main" val="3922292720"/>
                  </a:ext>
                </a:extLst>
              </a:tr>
              <a:tr h="1979442">
                <a:tc>
                  <a:txBody>
                    <a:bodyPr/>
                    <a:lstStyle/>
                    <a:p>
                      <a:pPr marL="0" marR="0">
                        <a:lnSpc>
                          <a:spcPct val="107000"/>
                        </a:lnSpc>
                        <a:spcBef>
                          <a:spcPts val="0"/>
                        </a:spcBef>
                        <a:spcAft>
                          <a:spcPts val="0"/>
                        </a:spcAft>
                      </a:pPr>
                      <a:r>
                        <a:rPr lang="en-US" sz="1000" u="sng">
                          <a:effectLst/>
                          <a:hlinkClick r:id="rId3"/>
                        </a:rPr>
                        <a:t>ChooseEV</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gn="ctr">
                        <a:lnSpc>
                          <a:spcPct val="107000"/>
                        </a:lnSpc>
                        <a:spcBef>
                          <a:spcPts val="0"/>
                        </a:spcBef>
                        <a:spcAft>
                          <a:spcPts val="0"/>
                        </a:spcAft>
                      </a:pPr>
                      <a:r>
                        <a:rPr lang="en-US" sz="1000">
                          <a:effectLst/>
                        </a:rPr>
                        <a:t>$6400/yr. ($533/month)</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 “cafeteria style” </a:t>
                      </a:r>
                    </a:p>
                    <a:p>
                      <a:pPr marL="0" marR="0">
                        <a:lnSpc>
                          <a:spcPct val="107000"/>
                        </a:lnSpc>
                        <a:spcBef>
                          <a:spcPts val="0"/>
                        </a:spcBef>
                        <a:spcAft>
                          <a:spcPts val="0"/>
                        </a:spcAft>
                      </a:pPr>
                      <a:r>
                        <a:rPr lang="en-US" sz="1000">
                          <a:effectLst/>
                        </a:rPr>
                        <a:t>-See attached page for details</a:t>
                      </a:r>
                    </a:p>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 </a:t>
                      </a:r>
                    </a:p>
                    <a:p>
                      <a:pPr marL="0" marR="0" indent="457200">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nSpc>
                          <a:spcPct val="107000"/>
                        </a:lnSpc>
                        <a:spcBef>
                          <a:spcPts val="0"/>
                        </a:spcBef>
                        <a:spcAft>
                          <a:spcPts val="0"/>
                        </a:spcAft>
                      </a:pPr>
                      <a:r>
                        <a:rPr lang="en-US" sz="1000" dirty="0">
                          <a:effectLst/>
                        </a:rPr>
                        <a:t>-Affordable</a:t>
                      </a:r>
                    </a:p>
                    <a:p>
                      <a:pPr marL="0" marR="0">
                        <a:lnSpc>
                          <a:spcPct val="107000"/>
                        </a:lnSpc>
                        <a:spcBef>
                          <a:spcPts val="0"/>
                        </a:spcBef>
                        <a:spcAft>
                          <a:spcPts val="0"/>
                        </a:spcAft>
                      </a:pPr>
                      <a:r>
                        <a:rPr lang="en-US" sz="1000" dirty="0">
                          <a:effectLst/>
                        </a:rPr>
                        <a:t>-Branded with VCE </a:t>
                      </a:r>
                    </a:p>
                    <a:p>
                      <a:pPr marL="0" marR="0">
                        <a:lnSpc>
                          <a:spcPct val="107000"/>
                        </a:lnSpc>
                        <a:spcBef>
                          <a:spcPts val="0"/>
                        </a:spcBef>
                        <a:spcAft>
                          <a:spcPts val="0"/>
                        </a:spcAft>
                      </a:pPr>
                      <a:r>
                        <a:rPr lang="en-US" sz="1000" dirty="0">
                          <a:effectLst/>
                        </a:rPr>
                        <a:t>-Data updated on a weekly basis</a:t>
                      </a:r>
                    </a:p>
                    <a:p>
                      <a:pPr marL="0" marR="0">
                        <a:lnSpc>
                          <a:spcPct val="107000"/>
                        </a:lnSpc>
                        <a:spcBef>
                          <a:spcPts val="0"/>
                        </a:spcBef>
                        <a:spcAft>
                          <a:spcPts val="0"/>
                        </a:spcAft>
                      </a:pPr>
                      <a:r>
                        <a:rPr lang="en-US" sz="1000" dirty="0">
                          <a:effectLst/>
                        </a:rPr>
                        <a:t>-Customers would see VCE’s website as a reliable source of information </a:t>
                      </a:r>
                    </a:p>
                    <a:p>
                      <a:pPr marL="0" marR="0">
                        <a:lnSpc>
                          <a:spcPct val="107000"/>
                        </a:lnSpc>
                        <a:spcBef>
                          <a:spcPts val="0"/>
                        </a:spcBef>
                        <a:spcAft>
                          <a:spcPts val="0"/>
                        </a:spcAft>
                      </a:pPr>
                      <a:r>
                        <a:rPr lang="en-US" sz="1000" dirty="0">
                          <a:effectLst/>
                        </a:rPr>
                        <a:t>-Keep users on our site</a:t>
                      </a:r>
                    </a:p>
                    <a:p>
                      <a:pPr marL="0" marR="0">
                        <a:lnSpc>
                          <a:spcPct val="107000"/>
                        </a:lnSpc>
                        <a:spcBef>
                          <a:spcPts val="0"/>
                        </a:spcBef>
                        <a:spcAft>
                          <a:spcPts val="0"/>
                        </a:spcAft>
                      </a:pPr>
                      <a:r>
                        <a:rPr lang="en-US" sz="1000" dirty="0">
                          <a:effectLst/>
                        </a:rPr>
                        <a:t>-Flexible services (pick and choose features)</a:t>
                      </a:r>
                    </a:p>
                    <a:p>
                      <a:pPr marL="0" marR="0">
                        <a:lnSpc>
                          <a:spcPct val="107000"/>
                        </a:lnSpc>
                        <a:spcBef>
                          <a:spcPts val="0"/>
                        </a:spcBef>
                        <a:spcAft>
                          <a:spcPts val="0"/>
                        </a:spcAft>
                      </a:pPr>
                      <a:r>
                        <a:rPr lang="en-US" sz="1000" dirty="0">
                          <a:effectLst/>
                        </a:rPr>
                        <a:t>VCE will be able to track site traffic</a:t>
                      </a:r>
                    </a:p>
                    <a:p>
                      <a:pPr marL="0" marR="0">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nSpc>
                          <a:spcPct val="107000"/>
                        </a:lnSpc>
                        <a:spcBef>
                          <a:spcPts val="0"/>
                        </a:spcBef>
                        <a:spcAft>
                          <a:spcPts val="0"/>
                        </a:spcAft>
                      </a:pPr>
                      <a:r>
                        <a:rPr lang="en-US" sz="1000" dirty="0">
                          <a:effectLst/>
                        </a:rPr>
                        <a:t>-Extra cost to add digital marketing </a:t>
                      </a:r>
                    </a:p>
                    <a:p>
                      <a:pPr marL="0" marR="0">
                        <a:lnSpc>
                          <a:spcPct val="107000"/>
                        </a:lnSpc>
                        <a:spcBef>
                          <a:spcPts val="0"/>
                        </a:spcBef>
                        <a:spcAft>
                          <a:spcPts val="0"/>
                        </a:spcAft>
                      </a:pPr>
                      <a:r>
                        <a:rPr lang="en-US" sz="1000" dirty="0">
                          <a:effectLst/>
                        </a:rPr>
                        <a:t>-Cost involved compared to linking in source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Utilities, Sonoma Clean Power</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gn="ctr">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extLst>
                  <a:ext uri="{0D108BD9-81ED-4DB2-BD59-A6C34878D82A}">
                    <a16:rowId xmlns:a16="http://schemas.microsoft.com/office/drawing/2014/main" val="1006387140"/>
                  </a:ext>
                </a:extLst>
              </a:tr>
              <a:tr h="985646">
                <a:tc>
                  <a:txBody>
                    <a:bodyPr/>
                    <a:lstStyle/>
                    <a:p>
                      <a:pPr marL="0" marR="0">
                        <a:lnSpc>
                          <a:spcPct val="107000"/>
                        </a:lnSpc>
                        <a:spcBef>
                          <a:spcPts val="0"/>
                        </a:spcBef>
                        <a:spcAft>
                          <a:spcPts val="0"/>
                        </a:spcAft>
                      </a:pPr>
                      <a:r>
                        <a:rPr lang="en-US" sz="1000" u="sng">
                          <a:effectLst/>
                          <a:hlinkClick r:id="rId4"/>
                        </a:rPr>
                        <a:t>ZappyRide</a:t>
                      </a:r>
                      <a:endParaRPr lang="en-US" sz="1000">
                        <a:effectLst/>
                      </a:endParaRPr>
                    </a:p>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Option 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Min. up front charge </a:t>
                      </a:r>
                    </a:p>
                    <a:p>
                      <a:pPr marL="0" marR="0" algn="ctr">
                        <a:lnSpc>
                          <a:spcPct val="107000"/>
                        </a:lnSpc>
                        <a:spcBef>
                          <a:spcPts val="0"/>
                        </a:spcBef>
                        <a:spcAft>
                          <a:spcPts val="0"/>
                        </a:spcAft>
                      </a:pPr>
                      <a:r>
                        <a:rPr lang="en-US" sz="1000">
                          <a:effectLst/>
                        </a:rPr>
                        <a:t>$39k + $2k/month to maintain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Create &amp; maintain website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rowSpan="2">
                  <a:txBody>
                    <a:bodyPr/>
                    <a:lstStyle/>
                    <a:p>
                      <a:pPr marL="0" marR="0">
                        <a:lnSpc>
                          <a:spcPct val="107000"/>
                        </a:lnSpc>
                        <a:spcBef>
                          <a:spcPts val="0"/>
                        </a:spcBef>
                        <a:spcAft>
                          <a:spcPts val="0"/>
                        </a:spcAft>
                      </a:pPr>
                      <a:r>
                        <a:rPr lang="en-US" sz="1000">
                          <a:effectLst/>
                        </a:rPr>
                        <a:t>-Can be tailored to fit our needs </a:t>
                      </a:r>
                    </a:p>
                    <a:p>
                      <a:pPr marL="0" marR="0">
                        <a:lnSpc>
                          <a:spcPct val="107000"/>
                        </a:lnSpc>
                        <a:spcBef>
                          <a:spcPts val="0"/>
                        </a:spcBef>
                        <a:spcAft>
                          <a:spcPts val="0"/>
                        </a:spcAft>
                      </a:pPr>
                      <a:r>
                        <a:rPr lang="en-US" sz="1000">
                          <a:effectLst/>
                        </a:rPr>
                        <a:t>-Quality information </a:t>
                      </a:r>
                    </a:p>
                    <a:p>
                      <a:pPr marL="0" marR="0">
                        <a:lnSpc>
                          <a:spcPct val="107000"/>
                        </a:lnSpc>
                        <a:spcBef>
                          <a:spcPts val="0"/>
                        </a:spcBef>
                        <a:spcAft>
                          <a:spcPts val="0"/>
                        </a:spcAft>
                      </a:pPr>
                      <a:r>
                        <a:rPr lang="en-US" sz="1000">
                          <a:effectLst/>
                        </a:rPr>
                        <a:t>-One of the largest EV web providers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rowSpan="2">
                  <a:txBody>
                    <a:bodyPr/>
                    <a:lstStyle/>
                    <a:p>
                      <a:pPr marL="0" marR="0">
                        <a:lnSpc>
                          <a:spcPct val="107000"/>
                        </a:lnSpc>
                        <a:spcBef>
                          <a:spcPts val="0"/>
                        </a:spcBef>
                        <a:spcAft>
                          <a:spcPts val="0"/>
                        </a:spcAft>
                      </a:pPr>
                      <a:r>
                        <a:rPr lang="en-US" sz="1000">
                          <a:effectLst/>
                        </a:rPr>
                        <a:t>-Expensive</a:t>
                      </a:r>
                    </a:p>
                    <a:p>
                      <a:pPr marL="0" marR="0">
                        <a:lnSpc>
                          <a:spcPct val="107000"/>
                        </a:lnSpc>
                        <a:spcBef>
                          <a:spcPts val="0"/>
                        </a:spcBef>
                        <a:spcAft>
                          <a:spcPts val="0"/>
                        </a:spcAft>
                      </a:pPr>
                      <a:r>
                        <a:rPr lang="en-US" sz="1000">
                          <a:effectLst/>
                        </a:rPr>
                        <a:t>- “Commercial” feeling (not appealing to customers &amp; utilities)</a:t>
                      </a:r>
                    </a:p>
                    <a:p>
                      <a:pPr marL="0" marR="0">
                        <a:lnSpc>
                          <a:spcPct val="107000"/>
                        </a:lnSpc>
                        <a:spcBef>
                          <a:spcPts val="0"/>
                        </a:spcBef>
                        <a:spcAft>
                          <a:spcPts val="0"/>
                        </a:spcAft>
                      </a:pPr>
                      <a:r>
                        <a:rPr lang="en-US" sz="1000">
                          <a:effectLst/>
                        </a:rPr>
                        <a:t>-Site “too constrictive”</a:t>
                      </a:r>
                    </a:p>
                    <a:p>
                      <a:pPr marL="0" marR="0">
                        <a:lnSpc>
                          <a:spcPct val="107000"/>
                        </a:lnSpc>
                        <a:spcBef>
                          <a:spcPts val="0"/>
                        </a:spcBef>
                        <a:spcAft>
                          <a:spcPts val="0"/>
                        </a:spcAft>
                      </a:pPr>
                      <a:r>
                        <a:rPr lang="en-US" sz="1000">
                          <a:effectLst/>
                        </a:rPr>
                        <a:t>-Expects the site visitor to know a lot of info about EVs which they may not have</a:t>
                      </a:r>
                    </a:p>
                    <a:p>
                      <a:pPr marL="0" marR="0">
                        <a:lnSpc>
                          <a:spcPct val="107000"/>
                        </a:lnSpc>
                        <a:spcBef>
                          <a:spcPts val="0"/>
                        </a:spcBef>
                        <a:spcAft>
                          <a:spcPts val="0"/>
                        </a:spcAft>
                      </a:pPr>
                      <a:r>
                        <a:rPr lang="en-US" sz="1000">
                          <a:effectLst/>
                        </a:rPr>
                        <a:t>-Difficult to navigate, awkward discovery phase to find basic information</a:t>
                      </a:r>
                    </a:p>
                    <a:p>
                      <a:pPr marL="0" marR="0">
                        <a:lnSpc>
                          <a:spcPct val="107000"/>
                        </a:lnSpc>
                        <a:spcBef>
                          <a:spcPts val="0"/>
                        </a:spcBef>
                        <a:spcAft>
                          <a:spcPts val="0"/>
                        </a:spcAft>
                      </a:pPr>
                      <a:r>
                        <a:rPr lang="en-US" sz="1000">
                          <a:effectLst/>
                        </a:rPr>
                        <a:t>-Accused of delivering inaccurate, generalized carbon reduction info that may mislead viewers</a:t>
                      </a:r>
                    </a:p>
                    <a:p>
                      <a:pPr marL="0" marR="0">
                        <a:lnSpc>
                          <a:spcPct val="107000"/>
                        </a:lnSpc>
                        <a:spcBef>
                          <a:spcPts val="0"/>
                        </a:spcBef>
                        <a:spcAft>
                          <a:spcPts val="0"/>
                        </a:spcAft>
                      </a:pPr>
                      <a:r>
                        <a:rPr lang="en-US" sz="1000">
                          <a:effectLst/>
                        </a:rPr>
                        <a:t>-Not branded with VCE logo</a:t>
                      </a:r>
                    </a:p>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rowSpan="2">
                  <a:txBody>
                    <a:bodyPr/>
                    <a:lstStyle/>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PG&amp;E, Large utilities that want specialized content</a:t>
                      </a:r>
                    </a:p>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gn="ctr">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extLst>
                  <a:ext uri="{0D108BD9-81ED-4DB2-BD59-A6C34878D82A}">
                    <a16:rowId xmlns:a16="http://schemas.microsoft.com/office/drawing/2014/main" val="2546844181"/>
                  </a:ext>
                </a:extLst>
              </a:tr>
              <a:tr h="1821958">
                <a:tc>
                  <a:txBody>
                    <a:bodyPr/>
                    <a:lstStyle/>
                    <a:p>
                      <a:pPr marL="0" marR="0">
                        <a:lnSpc>
                          <a:spcPct val="107000"/>
                        </a:lnSpc>
                        <a:spcBef>
                          <a:spcPts val="0"/>
                        </a:spcBef>
                        <a:spcAft>
                          <a:spcPts val="0"/>
                        </a:spcAft>
                      </a:pPr>
                      <a:r>
                        <a:rPr lang="en-US" sz="1000" u="sng">
                          <a:effectLst/>
                          <a:hlinkClick r:id="rId4"/>
                        </a:rPr>
                        <a:t>ZappyRide</a:t>
                      </a:r>
                      <a:endParaRPr lang="en-US" sz="1000">
                        <a:effectLst/>
                      </a:endParaRPr>
                    </a:p>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Option 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Min. $2k/month</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a:txBody>
                    <a:bodyPr/>
                    <a:lstStyle/>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Provide info &amp; updates, no site creation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321" marR="63321" marT="0" marB="0"/>
                </a:tc>
                <a:extLst>
                  <a:ext uri="{0D108BD9-81ED-4DB2-BD59-A6C34878D82A}">
                    <a16:rowId xmlns:a16="http://schemas.microsoft.com/office/drawing/2014/main" val="2176372920"/>
                  </a:ext>
                </a:extLst>
              </a:tr>
            </a:tbl>
          </a:graphicData>
        </a:graphic>
      </p:graphicFrame>
    </p:spTree>
    <p:extLst>
      <p:ext uri="{BB962C8B-B14F-4D97-AF65-F5344CB8AC3E}">
        <p14:creationId xmlns:p14="http://schemas.microsoft.com/office/powerpoint/2010/main" val="3225834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477" y="228600"/>
            <a:ext cx="7886700" cy="701675"/>
          </a:xfrm>
        </p:spPr>
        <p:txBody>
          <a:bodyPr>
            <a:normAutofit/>
          </a:bodyPr>
          <a:lstStyle/>
          <a:p>
            <a:r>
              <a:rPr lang="en-US" sz="3200" dirty="0"/>
              <a:t>Item 9 – Proposed Program</a:t>
            </a:r>
          </a:p>
        </p:txBody>
      </p:sp>
      <p:sp>
        <p:nvSpPr>
          <p:cNvPr id="4" name="Slide Number Placeholder 3"/>
          <p:cNvSpPr>
            <a:spLocks noGrp="1"/>
          </p:cNvSpPr>
          <p:nvPr>
            <p:ph type="sldNum" sz="quarter" idx="12"/>
          </p:nvPr>
        </p:nvSpPr>
        <p:spPr>
          <a:xfrm>
            <a:off x="6457950" y="6356350"/>
            <a:ext cx="243611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graphicFrame>
        <p:nvGraphicFramePr>
          <p:cNvPr id="3" name="Content Placeholder 2">
            <a:extLst>
              <a:ext uri="{FF2B5EF4-FFF2-40B4-BE49-F238E27FC236}">
                <a16:creationId xmlns:a16="http://schemas.microsoft.com/office/drawing/2014/main" id="{4867546A-2FA2-4FE1-A0C8-A94D5509FFAC}"/>
              </a:ext>
            </a:extLst>
          </p:cNvPr>
          <p:cNvGraphicFramePr>
            <a:graphicFrameLocks noGrp="1"/>
          </p:cNvGraphicFramePr>
          <p:nvPr>
            <p:ph idx="1"/>
          </p:nvPr>
        </p:nvGraphicFramePr>
        <p:xfrm>
          <a:off x="661172" y="1246188"/>
          <a:ext cx="7847055" cy="5258147"/>
        </p:xfrm>
        <a:graphic>
          <a:graphicData uri="http://schemas.openxmlformats.org/drawingml/2006/table">
            <a:tbl>
              <a:tblPr firstRow="1" firstCol="1" bandRow="1">
                <a:tableStyleId>{5C22544A-7EE6-4342-B048-85BDC9FD1C3A}</a:tableStyleId>
              </a:tblPr>
              <a:tblGrid>
                <a:gridCol w="753196">
                  <a:extLst>
                    <a:ext uri="{9D8B030D-6E8A-4147-A177-3AD203B41FA5}">
                      <a16:colId xmlns:a16="http://schemas.microsoft.com/office/drawing/2014/main" val="1053760702"/>
                    </a:ext>
                  </a:extLst>
                </a:gridCol>
                <a:gridCol w="912561">
                  <a:extLst>
                    <a:ext uri="{9D8B030D-6E8A-4147-A177-3AD203B41FA5}">
                      <a16:colId xmlns:a16="http://schemas.microsoft.com/office/drawing/2014/main" val="819250924"/>
                    </a:ext>
                  </a:extLst>
                </a:gridCol>
                <a:gridCol w="1216748">
                  <a:extLst>
                    <a:ext uri="{9D8B030D-6E8A-4147-A177-3AD203B41FA5}">
                      <a16:colId xmlns:a16="http://schemas.microsoft.com/office/drawing/2014/main" val="1766210531"/>
                    </a:ext>
                  </a:extLst>
                </a:gridCol>
                <a:gridCol w="1457310">
                  <a:extLst>
                    <a:ext uri="{9D8B030D-6E8A-4147-A177-3AD203B41FA5}">
                      <a16:colId xmlns:a16="http://schemas.microsoft.com/office/drawing/2014/main" val="3958520620"/>
                    </a:ext>
                  </a:extLst>
                </a:gridCol>
                <a:gridCol w="1962673">
                  <a:extLst>
                    <a:ext uri="{9D8B030D-6E8A-4147-A177-3AD203B41FA5}">
                      <a16:colId xmlns:a16="http://schemas.microsoft.com/office/drawing/2014/main" val="1017629588"/>
                    </a:ext>
                  </a:extLst>
                </a:gridCol>
                <a:gridCol w="798642">
                  <a:extLst>
                    <a:ext uri="{9D8B030D-6E8A-4147-A177-3AD203B41FA5}">
                      <a16:colId xmlns:a16="http://schemas.microsoft.com/office/drawing/2014/main" val="1319075395"/>
                    </a:ext>
                  </a:extLst>
                </a:gridCol>
                <a:gridCol w="745925">
                  <a:extLst>
                    <a:ext uri="{9D8B030D-6E8A-4147-A177-3AD203B41FA5}">
                      <a16:colId xmlns:a16="http://schemas.microsoft.com/office/drawing/2014/main" val="1179296026"/>
                    </a:ext>
                  </a:extLst>
                </a:gridCol>
              </a:tblGrid>
              <a:tr h="2388111">
                <a:tc>
                  <a:txBody>
                    <a:bodyPr/>
                    <a:lstStyle/>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u="sng">
                          <a:effectLst/>
                          <a:hlinkClick r:id="rId3"/>
                        </a:rPr>
                        <a:t>Enervee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$80k/yr.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Create website platform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nSpc>
                          <a:spcPct val="107000"/>
                        </a:lnSpc>
                        <a:spcBef>
                          <a:spcPts val="0"/>
                        </a:spcBef>
                        <a:spcAft>
                          <a:spcPts val="0"/>
                        </a:spcAft>
                      </a:pPr>
                      <a:r>
                        <a:rPr lang="en-US" sz="1000">
                          <a:effectLst/>
                        </a:rPr>
                        <a:t>-Engages ALL car shoppers &amp; promotes benefits of EVs. </a:t>
                      </a:r>
                    </a:p>
                    <a:p>
                      <a:pPr marL="0" marR="0">
                        <a:lnSpc>
                          <a:spcPct val="107000"/>
                        </a:lnSpc>
                        <a:spcBef>
                          <a:spcPts val="0"/>
                        </a:spcBef>
                        <a:spcAft>
                          <a:spcPts val="0"/>
                        </a:spcAft>
                      </a:pPr>
                      <a:r>
                        <a:rPr lang="en-US" sz="1000">
                          <a:effectLst/>
                        </a:rPr>
                        <a:t>-Proven to increase the share of EV buyers from less than 10% to 30%. </a:t>
                      </a:r>
                    </a:p>
                    <a:p>
                      <a:pPr marL="0" marR="0">
                        <a:lnSpc>
                          <a:spcPct val="107000"/>
                        </a:lnSpc>
                        <a:spcBef>
                          <a:spcPts val="0"/>
                        </a:spcBef>
                        <a:spcAft>
                          <a:spcPts val="0"/>
                        </a:spcAft>
                        <a:tabLst>
                          <a:tab pos="638175" algn="ctr"/>
                        </a:tabLst>
                      </a:pPr>
                      <a:r>
                        <a:rPr lang="en-US" sz="1000">
                          <a:effectLst/>
                        </a:rPr>
                        <a:t>-Different approach than other platforms (not a questionnaire)</a:t>
                      </a:r>
                    </a:p>
                    <a:p>
                      <a:pPr marL="0" marR="0">
                        <a:lnSpc>
                          <a:spcPct val="107000"/>
                        </a:lnSpc>
                        <a:spcBef>
                          <a:spcPts val="0"/>
                        </a:spcBef>
                        <a:spcAft>
                          <a:spcPts val="0"/>
                        </a:spcAft>
                      </a:pPr>
                      <a:r>
                        <a:rPr lang="en-US" sz="1000">
                          <a:effectLst/>
                        </a:rPr>
                        <a:t>-36% of utilities customers bought an EV after visiting Enervee Cars</a:t>
                      </a:r>
                    </a:p>
                    <a:p>
                      <a:pPr marL="0" marR="0">
                        <a:lnSpc>
                          <a:spcPct val="107000"/>
                        </a:lnSpc>
                        <a:spcBef>
                          <a:spcPts val="0"/>
                        </a:spcBef>
                        <a:spcAft>
                          <a:spcPts val="0"/>
                        </a:spcAft>
                      </a:pPr>
                      <a:r>
                        <a:rPr lang="en-US" sz="1000">
                          <a:effectLst/>
                        </a:rPr>
                        <a:t>-Tangible results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nSpc>
                          <a:spcPct val="107000"/>
                        </a:lnSpc>
                        <a:spcBef>
                          <a:spcPts val="0"/>
                        </a:spcBef>
                        <a:spcAft>
                          <a:spcPts val="0"/>
                        </a:spcAft>
                      </a:pPr>
                      <a:r>
                        <a:rPr lang="en-US" sz="1000">
                          <a:effectLst/>
                        </a:rPr>
                        <a:t>-Expensive </a:t>
                      </a:r>
                    </a:p>
                    <a:p>
                      <a:pPr marL="0" marR="0">
                        <a:lnSpc>
                          <a:spcPct val="107000"/>
                        </a:lnSpc>
                        <a:spcBef>
                          <a:spcPts val="0"/>
                        </a:spcBef>
                        <a:spcAft>
                          <a:spcPts val="0"/>
                        </a:spcAft>
                      </a:pPr>
                      <a:r>
                        <a:rPr lang="en-US" sz="1000">
                          <a:effectLst/>
                        </a:rPr>
                        <a:t>-Non-negotiable digital marketing fees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Southern CA Edison, </a:t>
                      </a:r>
                    </a:p>
                    <a:p>
                      <a:pPr marL="0" marR="0" algn="ctr">
                        <a:lnSpc>
                          <a:spcPct val="107000"/>
                        </a:lnSpc>
                        <a:spcBef>
                          <a:spcPts val="0"/>
                        </a:spcBef>
                        <a:spcAft>
                          <a:spcPts val="0"/>
                        </a:spcAft>
                      </a:pPr>
                      <a:r>
                        <a:rPr lang="en-US" sz="1000">
                          <a:effectLst/>
                        </a:rPr>
                        <a:t>PG&amp;E, Utilities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8 weeks to start up</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extLst>
                  <a:ext uri="{0D108BD9-81ED-4DB2-BD59-A6C34878D82A}">
                    <a16:rowId xmlns:a16="http://schemas.microsoft.com/office/drawing/2014/main" val="1622148581"/>
                  </a:ext>
                </a:extLst>
              </a:tr>
              <a:tr h="1361025">
                <a:tc>
                  <a:txBody>
                    <a:bodyPr/>
                    <a:lstStyle/>
                    <a:p>
                      <a:pPr marL="0" marR="0">
                        <a:lnSpc>
                          <a:spcPct val="107000"/>
                        </a:lnSpc>
                        <a:spcBef>
                          <a:spcPts val="0"/>
                        </a:spcBef>
                        <a:spcAft>
                          <a:spcPts val="0"/>
                        </a:spcAft>
                      </a:pPr>
                      <a:r>
                        <a:rPr lang="en-US" sz="1000">
                          <a:effectLst/>
                        </a:rPr>
                        <a:t>Link to </a:t>
                      </a:r>
                      <a:r>
                        <a:rPr lang="en-US" sz="1000" u="sng">
                          <a:effectLst/>
                          <a:hlinkClick r:id="rId4"/>
                        </a:rPr>
                        <a:t>PlugStar</a:t>
                      </a:r>
                      <a:endParaRPr lang="en-US" sz="1000">
                        <a:effectLst/>
                      </a:endParaRPr>
                    </a:p>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(uses ZappyRide platform)</a:t>
                      </a:r>
                    </a:p>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gn="ct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nSpc>
                          <a:spcPct val="107000"/>
                        </a:lnSpc>
                        <a:spcBef>
                          <a:spcPts val="0"/>
                        </a:spcBef>
                        <a:spcAft>
                          <a:spcPts val="0"/>
                        </a:spcAft>
                      </a:pPr>
                      <a:r>
                        <a:rPr lang="en-US" sz="1000">
                          <a:effectLst/>
                        </a:rPr>
                        <a:t>-Shopping Assistant</a:t>
                      </a:r>
                    </a:p>
                    <a:p>
                      <a:pPr marL="0" marR="0">
                        <a:lnSpc>
                          <a:spcPct val="107000"/>
                        </a:lnSpc>
                        <a:spcBef>
                          <a:spcPts val="0"/>
                        </a:spcBef>
                        <a:spcAft>
                          <a:spcPts val="0"/>
                        </a:spcAft>
                      </a:pPr>
                      <a:r>
                        <a:rPr lang="en-US" sz="1000">
                          <a:effectLst/>
                        </a:rPr>
                        <a:t>-Browse EVs</a:t>
                      </a:r>
                    </a:p>
                    <a:p>
                      <a:pPr marL="0" marR="0">
                        <a:lnSpc>
                          <a:spcPct val="107000"/>
                        </a:lnSpc>
                        <a:spcBef>
                          <a:spcPts val="0"/>
                        </a:spcBef>
                        <a:spcAft>
                          <a:spcPts val="0"/>
                        </a:spcAft>
                      </a:pPr>
                      <a:r>
                        <a:rPr lang="en-US" sz="1000">
                          <a:effectLst/>
                        </a:rPr>
                        <a:t>-Find a Local Test Drive Event</a:t>
                      </a:r>
                    </a:p>
                    <a:p>
                      <a:pPr marL="0" marR="0">
                        <a:lnSpc>
                          <a:spcPct val="107000"/>
                        </a:lnSpc>
                        <a:spcBef>
                          <a:spcPts val="0"/>
                        </a:spcBef>
                        <a:spcAft>
                          <a:spcPts val="0"/>
                        </a:spcAft>
                      </a:pPr>
                      <a:r>
                        <a:rPr lang="en-US" sz="1000">
                          <a:effectLst/>
                        </a:rPr>
                        <a:t>-Find an EV Dealer or Retailer</a:t>
                      </a:r>
                    </a:p>
                    <a:p>
                      <a:pPr marL="0" marR="0">
                        <a:lnSpc>
                          <a:spcPct val="107000"/>
                        </a:lnSpc>
                        <a:spcBef>
                          <a:spcPts val="0"/>
                        </a:spcBef>
                        <a:spcAft>
                          <a:spcPts val="0"/>
                        </a:spcAft>
                      </a:pPr>
                      <a:r>
                        <a:rPr lang="en-US" sz="1000">
                          <a:effectLst/>
                        </a:rPr>
                        <a:t>-Need help feature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nSpc>
                          <a:spcPct val="107000"/>
                        </a:lnSpc>
                        <a:spcBef>
                          <a:spcPts val="0"/>
                        </a:spcBef>
                        <a:spcAft>
                          <a:spcPts val="0"/>
                        </a:spcAft>
                      </a:pPr>
                      <a:r>
                        <a:rPr lang="en-US" sz="1000">
                          <a:effectLst/>
                        </a:rPr>
                        <a:t>- No cost</a:t>
                      </a:r>
                    </a:p>
                    <a:p>
                      <a:pPr marL="0" marR="0">
                        <a:lnSpc>
                          <a:spcPct val="107000"/>
                        </a:lnSpc>
                        <a:spcBef>
                          <a:spcPts val="0"/>
                        </a:spcBef>
                        <a:spcAft>
                          <a:spcPts val="0"/>
                        </a:spcAft>
                      </a:pPr>
                      <a:r>
                        <a:rPr lang="en-US" sz="1000">
                          <a:effectLst/>
                        </a:rPr>
                        <a:t>-Quality information </a:t>
                      </a:r>
                    </a:p>
                    <a:p>
                      <a:pPr marL="0" marR="0">
                        <a:lnSpc>
                          <a:spcPct val="107000"/>
                        </a:lnSpc>
                        <a:spcBef>
                          <a:spcPts val="0"/>
                        </a:spcBef>
                        <a:spcAft>
                          <a:spcPts val="0"/>
                        </a:spcAft>
                      </a:pPr>
                      <a:r>
                        <a:rPr lang="en-US" sz="1000">
                          <a:effectLst/>
                        </a:rPr>
                        <a:t>-User friendly</a:t>
                      </a:r>
                    </a:p>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nSpc>
                          <a:spcPct val="107000"/>
                        </a:lnSpc>
                        <a:spcBef>
                          <a:spcPts val="0"/>
                        </a:spcBef>
                        <a:spcAft>
                          <a:spcPts val="0"/>
                        </a:spcAft>
                      </a:pPr>
                      <a:r>
                        <a:rPr lang="en-US" sz="1000">
                          <a:effectLst/>
                        </a:rPr>
                        <a:t>-Does not keep VCE customers on our website</a:t>
                      </a:r>
                    </a:p>
                    <a:p>
                      <a:pPr marL="0" marR="0">
                        <a:lnSpc>
                          <a:spcPct val="107000"/>
                        </a:lnSpc>
                        <a:spcBef>
                          <a:spcPts val="0"/>
                        </a:spcBef>
                        <a:spcAft>
                          <a:spcPts val="0"/>
                        </a:spcAft>
                      </a:pPr>
                      <a:r>
                        <a:rPr lang="en-US" sz="1000">
                          <a:effectLst/>
                        </a:rPr>
                        <a:t>- Unsure of citing obligations (will ask Green Ideals)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SMUD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gn="ctr">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extLst>
                  <a:ext uri="{0D108BD9-81ED-4DB2-BD59-A6C34878D82A}">
                    <a16:rowId xmlns:a16="http://schemas.microsoft.com/office/drawing/2014/main" val="2247282485"/>
                  </a:ext>
                </a:extLst>
              </a:tr>
              <a:tr h="1361025">
                <a:tc>
                  <a:txBody>
                    <a:bodyPr/>
                    <a:lstStyle/>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u="sng">
                          <a:effectLst/>
                          <a:hlinkClick r:id="rId5"/>
                        </a:rPr>
                        <a:t>Clean Technica</a:t>
                      </a:r>
                      <a:endParaRPr lang="en-US" sz="1000">
                        <a:effectLst/>
                      </a:endParaRPr>
                    </a:p>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Phase II concept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Content producer that is sites and hosted on sites (PG&amp;E example)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nSpc>
                          <a:spcPct val="107000"/>
                        </a:lnSpc>
                        <a:spcBef>
                          <a:spcPts val="0"/>
                        </a:spcBef>
                        <a:spcAft>
                          <a:spcPts val="0"/>
                        </a:spcAft>
                      </a:pPr>
                      <a:r>
                        <a:rPr lang="en-US" sz="1000">
                          <a:effectLst/>
                        </a:rPr>
                        <a:t>-Content wouldn’t have to be created</a:t>
                      </a:r>
                    </a:p>
                    <a:p>
                      <a:pPr marL="0" marR="0">
                        <a:lnSpc>
                          <a:spcPct val="107000"/>
                        </a:lnSpc>
                        <a:spcBef>
                          <a:spcPts val="0"/>
                        </a:spcBef>
                        <a:spcAft>
                          <a:spcPts val="0"/>
                        </a:spcAft>
                      </a:pPr>
                      <a:r>
                        <a:rPr lang="en-US" sz="1000">
                          <a:effectLst/>
                        </a:rPr>
                        <a:t>-Wouldn’t be pointing customers away from VCE’s website</a:t>
                      </a:r>
                    </a:p>
                    <a:p>
                      <a:pPr marL="0" marR="0">
                        <a:lnSpc>
                          <a:spcPct val="107000"/>
                        </a:lnSpc>
                        <a:spcBef>
                          <a:spcPts val="0"/>
                        </a:spcBef>
                        <a:spcAft>
                          <a:spcPts val="0"/>
                        </a:spcAft>
                      </a:pPr>
                      <a:r>
                        <a:rPr lang="en-US" sz="1000">
                          <a:effectLst/>
                        </a:rPr>
                        <a:t>-No ads on sidebars</a:t>
                      </a:r>
                    </a:p>
                    <a:p>
                      <a:pPr marL="0" marR="0">
                        <a:lnSpc>
                          <a:spcPct val="107000"/>
                        </a:lnSpc>
                        <a:spcBef>
                          <a:spcPts val="0"/>
                        </a:spcBef>
                        <a:spcAft>
                          <a:spcPts val="0"/>
                        </a:spcAft>
                      </a:pPr>
                      <a:r>
                        <a:rPr lang="en-US" sz="1000">
                          <a:effectLst/>
                        </a:rPr>
                        <a:t>-Provide articles of EVs</a:t>
                      </a:r>
                    </a:p>
                    <a:p>
                      <a:pPr marL="0" marR="0">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nSpc>
                          <a:spcPct val="107000"/>
                        </a:lnSpc>
                        <a:spcBef>
                          <a:spcPts val="0"/>
                        </a:spcBef>
                        <a:spcAft>
                          <a:spcPts val="0"/>
                        </a:spcAft>
                      </a:pPr>
                      <a:r>
                        <a:rPr lang="en-US" sz="1000">
                          <a:effectLst/>
                        </a:rPr>
                        <a:t>-It’s a news service providing articles about EVs </a:t>
                      </a:r>
                    </a:p>
                    <a:p>
                      <a:pPr marL="0" marR="0">
                        <a:lnSpc>
                          <a:spcPct val="107000"/>
                        </a:lnSpc>
                        <a:spcBef>
                          <a:spcPts val="0"/>
                        </a:spcBef>
                        <a:spcAft>
                          <a:spcPts val="0"/>
                        </a:spcAft>
                      </a:pPr>
                      <a:r>
                        <a:rPr lang="en-US" sz="1000">
                          <a:effectLst/>
                        </a:rPr>
                        <a:t>-Unsure about requirements for citing </a:t>
                      </a:r>
                    </a:p>
                    <a:p>
                      <a:pPr marL="0" marR="0">
                        <a:lnSpc>
                          <a:spcPct val="107000"/>
                        </a:lnSpc>
                        <a:spcBef>
                          <a:spcPts val="0"/>
                        </a:spcBef>
                        <a:spcAft>
                          <a:spcPts val="0"/>
                        </a:spcAft>
                      </a:pPr>
                      <a:r>
                        <a:rPr lang="en-US" sz="1000">
                          <a:effectLst/>
                        </a:rPr>
                        <a:t>-Need to ask Green Ideals</a:t>
                      </a:r>
                    </a:p>
                    <a:p>
                      <a:pPr marL="0" marR="0">
                        <a:lnSpc>
                          <a:spcPct val="107000"/>
                        </a:lnSpc>
                        <a:spcBef>
                          <a:spcPts val="0"/>
                        </a:spcBef>
                        <a:spcAft>
                          <a:spcPts val="0"/>
                        </a:spcAft>
                      </a:pPr>
                      <a:r>
                        <a:rPr lang="en-US" sz="1000">
                          <a:effectLst/>
                        </a:rPr>
                        <a:t>-Doesn’t help customers make an EV purchase decision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gn="ctr">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 </a:t>
                      </a:r>
                    </a:p>
                    <a:p>
                      <a:pPr marL="0" marR="0" algn="ctr">
                        <a:lnSpc>
                          <a:spcPct val="107000"/>
                        </a:lnSpc>
                        <a:spcBef>
                          <a:spcPts val="0"/>
                        </a:spcBef>
                        <a:spcAft>
                          <a:spcPts val="0"/>
                        </a:spcAft>
                      </a:pPr>
                      <a:r>
                        <a:rPr lang="en-US" sz="1000">
                          <a:effectLst/>
                        </a:rPr>
                        <a:t>PG&amp;E,</a:t>
                      </a:r>
                    </a:p>
                    <a:p>
                      <a:pPr marL="0" marR="0" algn="ctr">
                        <a:lnSpc>
                          <a:spcPct val="107000"/>
                        </a:lnSpc>
                        <a:spcBef>
                          <a:spcPts val="0"/>
                        </a:spcBef>
                        <a:spcAft>
                          <a:spcPts val="0"/>
                        </a:spcAft>
                      </a:pPr>
                      <a:r>
                        <a:rPr lang="en-US" sz="1000">
                          <a:effectLst/>
                        </a:rPr>
                        <a:t>News organization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tc>
                  <a:txBody>
                    <a:bodyPr/>
                    <a:lstStyle/>
                    <a:p>
                      <a:pPr marL="0" marR="0" algn="ctr">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443" marR="65443" marT="0" marB="0"/>
                </a:tc>
                <a:extLst>
                  <a:ext uri="{0D108BD9-81ED-4DB2-BD59-A6C34878D82A}">
                    <a16:rowId xmlns:a16="http://schemas.microsoft.com/office/drawing/2014/main" val="3513661247"/>
                  </a:ext>
                </a:extLst>
              </a:tr>
            </a:tbl>
          </a:graphicData>
        </a:graphic>
      </p:graphicFrame>
    </p:spTree>
    <p:extLst>
      <p:ext uri="{BB962C8B-B14F-4D97-AF65-F5344CB8AC3E}">
        <p14:creationId xmlns:p14="http://schemas.microsoft.com/office/powerpoint/2010/main" val="281976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477" y="228600"/>
            <a:ext cx="7886700" cy="701675"/>
          </a:xfrm>
        </p:spPr>
        <p:txBody>
          <a:bodyPr>
            <a:normAutofit/>
          </a:bodyPr>
          <a:lstStyle/>
          <a:p>
            <a:r>
              <a:rPr lang="en-US" sz="3200" dirty="0"/>
              <a:t>Item 9 – Preferred Choice--</a:t>
            </a:r>
            <a:r>
              <a:rPr lang="en-US" sz="3200" dirty="0" err="1"/>
              <a:t>ChooseEV</a:t>
            </a:r>
            <a:endParaRPr lang="en-US" sz="3200" dirty="0"/>
          </a:p>
        </p:txBody>
      </p:sp>
      <p:sp>
        <p:nvSpPr>
          <p:cNvPr id="4" name="Slide Number Placeholder 3"/>
          <p:cNvSpPr>
            <a:spLocks noGrp="1"/>
          </p:cNvSpPr>
          <p:nvPr>
            <p:ph type="sldNum" sz="quarter" idx="12"/>
          </p:nvPr>
        </p:nvSpPr>
        <p:spPr>
          <a:xfrm>
            <a:off x="6457950" y="6356350"/>
            <a:ext cx="243611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5" name="Content Placeholder 4">
            <a:extLst>
              <a:ext uri="{FF2B5EF4-FFF2-40B4-BE49-F238E27FC236}">
                <a16:creationId xmlns:a16="http://schemas.microsoft.com/office/drawing/2014/main" id="{360F03A2-7DBB-4DC9-B8DE-364E2B039973}"/>
              </a:ext>
            </a:extLst>
          </p:cNvPr>
          <p:cNvPicPr>
            <a:picLocks noGrp="1"/>
          </p:cNvPicPr>
          <p:nvPr>
            <p:ph idx="1"/>
          </p:nvPr>
        </p:nvPicPr>
        <p:blipFill>
          <a:blip r:embed="rId3" r:link="rId4">
            <a:extLst>
              <a:ext uri="{28A0092B-C50C-407E-A947-70E740481C1C}">
                <a14:useLocalDpi xmlns:a14="http://schemas.microsoft.com/office/drawing/2010/main" val="0"/>
              </a:ext>
            </a:extLst>
          </a:blip>
          <a:srcRect/>
          <a:stretch>
            <a:fillRect/>
          </a:stretch>
        </p:blipFill>
        <p:spPr bwMode="auto">
          <a:xfrm>
            <a:off x="2341849" y="1078068"/>
            <a:ext cx="4460302" cy="5611812"/>
          </a:xfrm>
          <a:prstGeom prst="rect">
            <a:avLst/>
          </a:prstGeom>
          <a:noFill/>
          <a:ln>
            <a:noFill/>
          </a:ln>
        </p:spPr>
      </p:pic>
    </p:spTree>
    <p:extLst>
      <p:ext uri="{BB962C8B-B14F-4D97-AF65-F5344CB8AC3E}">
        <p14:creationId xmlns:p14="http://schemas.microsoft.com/office/powerpoint/2010/main" val="921410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477" y="228600"/>
            <a:ext cx="7886700" cy="701675"/>
          </a:xfrm>
        </p:spPr>
        <p:txBody>
          <a:bodyPr>
            <a:normAutofit/>
          </a:bodyPr>
          <a:lstStyle/>
          <a:p>
            <a:r>
              <a:rPr lang="en-US" sz="3200" dirty="0"/>
              <a:t>Item 9 – Preferred Choice--</a:t>
            </a:r>
            <a:r>
              <a:rPr lang="en-US" sz="3200" dirty="0" err="1"/>
              <a:t>ChooseEV</a:t>
            </a:r>
            <a:endParaRPr lang="en-US" sz="3200" dirty="0"/>
          </a:p>
        </p:txBody>
      </p:sp>
      <p:sp>
        <p:nvSpPr>
          <p:cNvPr id="4" name="Slide Number Placeholder 3"/>
          <p:cNvSpPr>
            <a:spLocks noGrp="1"/>
          </p:cNvSpPr>
          <p:nvPr>
            <p:ph type="sldNum" sz="quarter" idx="12"/>
          </p:nvPr>
        </p:nvSpPr>
        <p:spPr>
          <a:xfrm>
            <a:off x="6457950" y="6356350"/>
            <a:ext cx="243611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027" name="Picture 1" descr="image002">
            <a:extLst>
              <a:ext uri="{FF2B5EF4-FFF2-40B4-BE49-F238E27FC236}">
                <a16:creationId xmlns:a16="http://schemas.microsoft.com/office/drawing/2014/main" id="{9936B023-A898-49EC-AC5D-96C0D0B49C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 y="1524000"/>
            <a:ext cx="8229601" cy="465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8828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DE226-B11F-499D-B755-7B5196CA6719}"/>
              </a:ext>
            </a:extLst>
          </p:cNvPr>
          <p:cNvSpPr>
            <a:spLocks noGrp="1"/>
          </p:cNvSpPr>
          <p:nvPr>
            <p:ph type="title"/>
          </p:nvPr>
        </p:nvSpPr>
        <p:spPr>
          <a:xfrm>
            <a:off x="628650" y="215899"/>
            <a:ext cx="7886700" cy="930275"/>
          </a:xfrm>
        </p:spPr>
        <p:txBody>
          <a:bodyPr/>
          <a:lstStyle/>
          <a:p>
            <a:r>
              <a:rPr lang="en-US" sz="3500" dirty="0"/>
              <a:t>Item 9 – Preferred Choice--ChooseEV</a:t>
            </a:r>
          </a:p>
        </p:txBody>
      </p:sp>
      <p:pic>
        <p:nvPicPr>
          <p:cNvPr id="5" name="Picture 4" descr="A screenshot of a social media post&#10;&#10;Description automatically generated">
            <a:extLst>
              <a:ext uri="{FF2B5EF4-FFF2-40B4-BE49-F238E27FC236}">
                <a16:creationId xmlns:a16="http://schemas.microsoft.com/office/drawing/2014/main" id="{6256DFBB-D909-4055-8FA5-E62CA897432C}"/>
              </a:ext>
            </a:extLst>
          </p:cNvPr>
          <p:cNvPicPr>
            <a:picLocks noChangeAspect="1"/>
          </p:cNvPicPr>
          <p:nvPr/>
        </p:nvPicPr>
        <p:blipFill>
          <a:blip r:embed="rId2"/>
          <a:stretch>
            <a:fillRect/>
          </a:stretch>
        </p:blipFill>
        <p:spPr>
          <a:xfrm>
            <a:off x="0" y="1048979"/>
            <a:ext cx="9144000" cy="5580227"/>
          </a:xfrm>
          <a:prstGeom prst="rect">
            <a:avLst/>
          </a:prstGeom>
        </p:spPr>
      </p:pic>
      <p:sp>
        <p:nvSpPr>
          <p:cNvPr id="4" name="Slide Number Placeholder 3">
            <a:extLst>
              <a:ext uri="{FF2B5EF4-FFF2-40B4-BE49-F238E27FC236}">
                <a16:creationId xmlns:a16="http://schemas.microsoft.com/office/drawing/2014/main" id="{A516FBCE-DD95-40A2-8CB2-502431D81E19}"/>
              </a:ext>
            </a:extLst>
          </p:cNvPr>
          <p:cNvSpPr>
            <a:spLocks noGrp="1"/>
          </p:cNvSpPr>
          <p:nvPr>
            <p:ph type="sldNum" sz="quarter" idx="12"/>
          </p:nvPr>
        </p:nvSpPr>
        <p:spPr>
          <a:xfrm>
            <a:off x="6457950" y="6356350"/>
            <a:ext cx="243611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89960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477" y="228600"/>
            <a:ext cx="7886700" cy="701675"/>
          </a:xfrm>
        </p:spPr>
        <p:txBody>
          <a:bodyPr>
            <a:normAutofit/>
          </a:bodyPr>
          <a:lstStyle/>
          <a:p>
            <a:r>
              <a:rPr lang="en-US" sz="3200" dirty="0"/>
              <a:t>Item 9 – Preferred Choice--</a:t>
            </a:r>
            <a:r>
              <a:rPr lang="en-US" sz="3200" dirty="0" err="1"/>
              <a:t>ChooseEV</a:t>
            </a:r>
            <a:endParaRPr lang="en-US" sz="3200" dirty="0"/>
          </a:p>
        </p:txBody>
      </p:sp>
      <p:sp>
        <p:nvSpPr>
          <p:cNvPr id="4" name="Slide Number Placeholder 3"/>
          <p:cNvSpPr>
            <a:spLocks noGrp="1"/>
          </p:cNvSpPr>
          <p:nvPr>
            <p:ph type="sldNum" sz="quarter" idx="12"/>
          </p:nvPr>
        </p:nvSpPr>
        <p:spPr>
          <a:xfrm>
            <a:off x="6457950" y="6356350"/>
            <a:ext cx="243611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7" name="Picture 6">
            <a:extLst>
              <a:ext uri="{FF2B5EF4-FFF2-40B4-BE49-F238E27FC236}">
                <a16:creationId xmlns:a16="http://schemas.microsoft.com/office/drawing/2014/main" id="{D71E6384-FBC1-4E92-9D38-8503B666BB74}"/>
              </a:ext>
            </a:extLst>
          </p:cNvPr>
          <p:cNvPicPr>
            <a:picLocks noChangeAspect="1"/>
          </p:cNvPicPr>
          <p:nvPr/>
        </p:nvPicPr>
        <p:blipFill>
          <a:blip r:embed="rId3"/>
          <a:stretch>
            <a:fillRect/>
          </a:stretch>
        </p:blipFill>
        <p:spPr>
          <a:xfrm>
            <a:off x="292477" y="2209800"/>
            <a:ext cx="8644128" cy="3966451"/>
          </a:xfrm>
          <a:prstGeom prst="rect">
            <a:avLst/>
          </a:prstGeom>
        </p:spPr>
      </p:pic>
      <p:sp>
        <p:nvSpPr>
          <p:cNvPr id="6" name="Text Placeholder 5">
            <a:extLst>
              <a:ext uri="{FF2B5EF4-FFF2-40B4-BE49-F238E27FC236}">
                <a16:creationId xmlns:a16="http://schemas.microsoft.com/office/drawing/2014/main" id="{41DFFB9D-0788-47CC-AFC4-F74DD7D3AEB2}"/>
              </a:ext>
            </a:extLst>
          </p:cNvPr>
          <p:cNvSpPr>
            <a:spLocks noGrp="1"/>
          </p:cNvSpPr>
          <p:nvPr>
            <p:ph type="body" idx="1"/>
          </p:nvPr>
        </p:nvSpPr>
        <p:spPr>
          <a:xfrm>
            <a:off x="249936" y="1272381"/>
            <a:ext cx="8894064" cy="1123156"/>
          </a:xfrm>
        </p:spPr>
        <p:txBody>
          <a:bodyPr/>
          <a:lstStyle/>
          <a:p>
            <a:pPr marL="457200" indent="-279400"/>
            <a:r>
              <a:rPr lang="en-US" dirty="0"/>
              <a:t>Operable links—</a:t>
            </a:r>
          </a:p>
        </p:txBody>
      </p:sp>
    </p:spTree>
    <p:extLst>
      <p:ext uri="{BB962C8B-B14F-4D97-AF65-F5344CB8AC3E}">
        <p14:creationId xmlns:p14="http://schemas.microsoft.com/office/powerpoint/2010/main" val="1884322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477" y="228600"/>
            <a:ext cx="7886700" cy="701675"/>
          </a:xfrm>
        </p:spPr>
        <p:txBody>
          <a:bodyPr>
            <a:normAutofit/>
          </a:bodyPr>
          <a:lstStyle/>
          <a:p>
            <a:r>
              <a:rPr lang="en-US" sz="3200" dirty="0"/>
              <a:t>Item 9 – Proposed Program</a:t>
            </a:r>
          </a:p>
        </p:txBody>
      </p:sp>
      <p:sp>
        <p:nvSpPr>
          <p:cNvPr id="4" name="Slide Number Placeholder 3"/>
          <p:cNvSpPr>
            <a:spLocks noGrp="1"/>
          </p:cNvSpPr>
          <p:nvPr>
            <p:ph type="sldNum" sz="quarter" idx="12"/>
          </p:nvPr>
        </p:nvSpPr>
        <p:spPr>
          <a:xfrm>
            <a:off x="6457950" y="6356350"/>
            <a:ext cx="243611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Content Placeholder 2">
            <a:extLst>
              <a:ext uri="{FF2B5EF4-FFF2-40B4-BE49-F238E27FC236}">
                <a16:creationId xmlns:a16="http://schemas.microsoft.com/office/drawing/2014/main" id="{669DAA83-7561-43C0-A605-031328E06CAB}"/>
              </a:ext>
            </a:extLst>
          </p:cNvPr>
          <p:cNvSpPr>
            <a:spLocks noGrp="1"/>
          </p:cNvSpPr>
          <p:nvPr>
            <p:ph idx="1"/>
          </p:nvPr>
        </p:nvSpPr>
        <p:spPr>
          <a:xfrm>
            <a:off x="292477" y="1246413"/>
            <a:ext cx="8584860" cy="5109937"/>
          </a:xfrm>
        </p:spPr>
        <p:txBody>
          <a:bodyPr>
            <a:noAutofit/>
          </a:bodyPr>
          <a:lstStyle/>
          <a:p>
            <a:pPr marL="457200" indent="-346075">
              <a:spcBef>
                <a:spcPts val="0"/>
              </a:spcBef>
              <a:spcAft>
                <a:spcPts val="1200"/>
              </a:spcAft>
            </a:pPr>
            <a:r>
              <a:rPr lang="en-US" dirty="0" err="1">
                <a:solidFill>
                  <a:schemeClr val="tx2">
                    <a:lumMod val="10000"/>
                  </a:schemeClr>
                </a:solidFill>
              </a:rPr>
              <a:t>ChooseEV</a:t>
            </a:r>
            <a:r>
              <a:rPr lang="en-US" dirty="0">
                <a:solidFill>
                  <a:schemeClr val="tx2">
                    <a:lumMod val="10000"/>
                  </a:schemeClr>
                </a:solidFill>
              </a:rPr>
              <a:t> is the preferred choice to balance content, service, cost and branding</a:t>
            </a:r>
          </a:p>
          <a:p>
            <a:pPr marL="457200" indent="-346075">
              <a:spcBef>
                <a:spcPts val="0"/>
              </a:spcBef>
              <a:spcAft>
                <a:spcPts val="1200"/>
              </a:spcAft>
            </a:pPr>
            <a:r>
              <a:rPr lang="en-US" dirty="0">
                <a:solidFill>
                  <a:schemeClr val="tx2">
                    <a:lumMod val="10000"/>
                  </a:schemeClr>
                </a:solidFill>
              </a:rPr>
              <a:t>They provide ongoing updates, saving time and cost compared to developing our own content</a:t>
            </a:r>
          </a:p>
          <a:p>
            <a:pPr marL="457200" indent="-346075">
              <a:spcBef>
                <a:spcPts val="0"/>
              </a:spcBef>
              <a:spcAft>
                <a:spcPts val="1200"/>
              </a:spcAft>
            </a:pPr>
            <a:r>
              <a:rPr lang="en-US" dirty="0">
                <a:solidFill>
                  <a:schemeClr val="tx2">
                    <a:lumMod val="10000"/>
                  </a:schemeClr>
                </a:solidFill>
              </a:rPr>
              <a:t>They provide a menu of services allowing us to select the options that work best for us</a:t>
            </a:r>
          </a:p>
          <a:p>
            <a:pPr marL="457200" indent="-346075">
              <a:spcBef>
                <a:spcPts val="0"/>
              </a:spcBef>
              <a:spcAft>
                <a:spcPts val="1200"/>
              </a:spcAft>
            </a:pPr>
            <a:r>
              <a:rPr lang="en-US" dirty="0">
                <a:solidFill>
                  <a:schemeClr val="tx2">
                    <a:lumMod val="10000"/>
                  </a:schemeClr>
                </a:solidFill>
              </a:rPr>
              <a:t>They can implement the website quickly in coordination with Green Ideals – before year-end</a:t>
            </a:r>
          </a:p>
        </p:txBody>
      </p:sp>
    </p:spTree>
    <p:extLst>
      <p:ext uri="{BB962C8B-B14F-4D97-AF65-F5344CB8AC3E}">
        <p14:creationId xmlns:p14="http://schemas.microsoft.com/office/powerpoint/2010/main" val="9956626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477" y="228600"/>
            <a:ext cx="7886700" cy="701675"/>
          </a:xfrm>
        </p:spPr>
        <p:txBody>
          <a:bodyPr>
            <a:normAutofit/>
          </a:bodyPr>
          <a:lstStyle/>
          <a:p>
            <a:r>
              <a:rPr lang="en-US" sz="3200" dirty="0"/>
              <a:t>Item 9 - Next Steps</a:t>
            </a:r>
          </a:p>
        </p:txBody>
      </p:sp>
      <p:sp>
        <p:nvSpPr>
          <p:cNvPr id="4" name="Slide Number Placeholder 3"/>
          <p:cNvSpPr>
            <a:spLocks noGrp="1"/>
          </p:cNvSpPr>
          <p:nvPr>
            <p:ph type="sldNum" sz="quarter" idx="12"/>
          </p:nvPr>
        </p:nvSpPr>
        <p:spPr>
          <a:xfrm>
            <a:off x="6457950" y="6356350"/>
            <a:ext cx="243611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Content Placeholder 2">
            <a:extLst>
              <a:ext uri="{FF2B5EF4-FFF2-40B4-BE49-F238E27FC236}">
                <a16:creationId xmlns:a16="http://schemas.microsoft.com/office/drawing/2014/main" id="{669DAA83-7561-43C0-A605-031328E06CAB}"/>
              </a:ext>
            </a:extLst>
          </p:cNvPr>
          <p:cNvSpPr>
            <a:spLocks noGrp="1"/>
          </p:cNvSpPr>
          <p:nvPr>
            <p:ph idx="1"/>
          </p:nvPr>
        </p:nvSpPr>
        <p:spPr>
          <a:xfrm>
            <a:off x="292477" y="1460726"/>
            <a:ext cx="8584860" cy="5168674"/>
          </a:xfrm>
        </p:spPr>
        <p:txBody>
          <a:bodyPr>
            <a:noAutofit/>
          </a:bodyPr>
          <a:lstStyle/>
          <a:p>
            <a:pPr marL="457200" indent="-346075">
              <a:spcBef>
                <a:spcPts val="0"/>
              </a:spcBef>
              <a:spcAft>
                <a:spcPts val="1200"/>
              </a:spcAft>
            </a:pPr>
            <a:r>
              <a:rPr lang="en-US" dirty="0">
                <a:solidFill>
                  <a:schemeClr val="tx2">
                    <a:lumMod val="10000"/>
                  </a:schemeClr>
                </a:solidFill>
              </a:rPr>
              <a:t>Enhance Electric Transportation Program—</a:t>
            </a:r>
          </a:p>
          <a:p>
            <a:pPr marL="914400" lvl="1" indent="-346075">
              <a:spcBef>
                <a:spcPts val="0"/>
              </a:spcBef>
              <a:spcAft>
                <a:spcPts val="1200"/>
              </a:spcAft>
            </a:pPr>
            <a:r>
              <a:rPr lang="en-US" dirty="0">
                <a:solidFill>
                  <a:schemeClr val="tx2">
                    <a:lumMod val="10000"/>
                  </a:schemeClr>
                </a:solidFill>
              </a:rPr>
              <a:t>Develop initiatives to drive traffic to the webpage</a:t>
            </a:r>
          </a:p>
          <a:p>
            <a:pPr marL="1371600" lvl="2" indent="-346075">
              <a:spcBef>
                <a:spcPts val="0"/>
              </a:spcBef>
              <a:spcAft>
                <a:spcPts val="1200"/>
              </a:spcAft>
            </a:pPr>
            <a:r>
              <a:rPr lang="en-US" dirty="0">
                <a:solidFill>
                  <a:schemeClr val="tx2">
                    <a:lumMod val="10000"/>
                  </a:schemeClr>
                </a:solidFill>
              </a:rPr>
              <a:t>Ride and drive events</a:t>
            </a:r>
          </a:p>
          <a:p>
            <a:pPr marL="1371600" lvl="2" indent="-346075">
              <a:spcBef>
                <a:spcPts val="0"/>
              </a:spcBef>
              <a:spcAft>
                <a:spcPts val="1200"/>
              </a:spcAft>
            </a:pPr>
            <a:r>
              <a:rPr lang="en-US" dirty="0">
                <a:solidFill>
                  <a:schemeClr val="tx2">
                    <a:lumMod val="10000"/>
                  </a:schemeClr>
                </a:solidFill>
              </a:rPr>
              <a:t>Coordination with other entities, e.g. Cool Davis, Sac EV</a:t>
            </a:r>
          </a:p>
          <a:p>
            <a:pPr marL="914400" lvl="1" indent="-346075">
              <a:spcBef>
                <a:spcPts val="0"/>
              </a:spcBef>
              <a:spcAft>
                <a:spcPts val="1200"/>
              </a:spcAft>
            </a:pPr>
            <a:r>
              <a:rPr lang="en-US" dirty="0">
                <a:solidFill>
                  <a:schemeClr val="tx2">
                    <a:lumMod val="10000"/>
                  </a:schemeClr>
                </a:solidFill>
              </a:rPr>
              <a:t>Develop incentives</a:t>
            </a:r>
          </a:p>
          <a:p>
            <a:pPr marL="1371600" lvl="2" indent="-346075">
              <a:spcBef>
                <a:spcPts val="0"/>
              </a:spcBef>
              <a:spcAft>
                <a:spcPts val="1200"/>
              </a:spcAft>
            </a:pPr>
            <a:r>
              <a:rPr lang="en-US" dirty="0">
                <a:solidFill>
                  <a:schemeClr val="tx2">
                    <a:lumMod val="10000"/>
                  </a:schemeClr>
                </a:solidFill>
              </a:rPr>
              <a:t>Income qualified incentives</a:t>
            </a:r>
          </a:p>
          <a:p>
            <a:pPr marL="1371600" lvl="2" indent="-346075">
              <a:spcBef>
                <a:spcPts val="0"/>
              </a:spcBef>
              <a:spcAft>
                <a:spcPts val="1200"/>
              </a:spcAft>
            </a:pPr>
            <a:r>
              <a:rPr lang="en-US" dirty="0">
                <a:solidFill>
                  <a:schemeClr val="tx2">
                    <a:lumMod val="10000"/>
                  </a:schemeClr>
                </a:solidFill>
              </a:rPr>
              <a:t>Vehicle incentives</a:t>
            </a:r>
          </a:p>
          <a:p>
            <a:pPr marL="1371600" lvl="2" indent="-346075">
              <a:spcBef>
                <a:spcPts val="0"/>
              </a:spcBef>
              <a:spcAft>
                <a:spcPts val="1200"/>
              </a:spcAft>
            </a:pPr>
            <a:r>
              <a:rPr lang="en-US" dirty="0">
                <a:solidFill>
                  <a:schemeClr val="tx2">
                    <a:lumMod val="10000"/>
                  </a:schemeClr>
                </a:solidFill>
              </a:rPr>
              <a:t>Charging infrastructure incentives</a:t>
            </a:r>
          </a:p>
          <a:p>
            <a:pPr marL="1371600" lvl="2" indent="-346075">
              <a:spcBef>
                <a:spcPts val="0"/>
              </a:spcBef>
              <a:spcAft>
                <a:spcPts val="1200"/>
              </a:spcAft>
            </a:pPr>
            <a:r>
              <a:rPr lang="en-US" dirty="0">
                <a:solidFill>
                  <a:schemeClr val="tx2">
                    <a:lumMod val="10000"/>
                  </a:schemeClr>
                </a:solidFill>
              </a:rPr>
              <a:t>Look for grants</a:t>
            </a:r>
          </a:p>
          <a:p>
            <a:pPr marL="111125" indent="0">
              <a:spcBef>
                <a:spcPts val="0"/>
              </a:spcBef>
              <a:spcAft>
                <a:spcPts val="1200"/>
              </a:spcAft>
              <a:buNone/>
            </a:pPr>
            <a:endParaRPr lang="en-US" dirty="0">
              <a:solidFill>
                <a:schemeClr val="tx2">
                  <a:lumMod val="10000"/>
                </a:schemeClr>
              </a:solidFill>
            </a:endParaRPr>
          </a:p>
        </p:txBody>
      </p:sp>
    </p:spTree>
    <p:extLst>
      <p:ext uri="{BB962C8B-B14F-4D97-AF65-F5344CB8AC3E}">
        <p14:creationId xmlns:p14="http://schemas.microsoft.com/office/powerpoint/2010/main" val="12432851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477" y="228600"/>
            <a:ext cx="7886700" cy="701675"/>
          </a:xfrm>
        </p:spPr>
        <p:txBody>
          <a:bodyPr>
            <a:normAutofit/>
          </a:bodyPr>
          <a:lstStyle/>
          <a:p>
            <a:r>
              <a:rPr lang="en-US" sz="3200" dirty="0"/>
              <a:t>Item 9 - Next Steps</a:t>
            </a:r>
          </a:p>
        </p:txBody>
      </p:sp>
      <p:sp>
        <p:nvSpPr>
          <p:cNvPr id="4" name="Slide Number Placeholder 3"/>
          <p:cNvSpPr>
            <a:spLocks noGrp="1"/>
          </p:cNvSpPr>
          <p:nvPr>
            <p:ph type="sldNum" sz="quarter" idx="12"/>
          </p:nvPr>
        </p:nvSpPr>
        <p:spPr>
          <a:xfrm>
            <a:off x="6457950" y="6356350"/>
            <a:ext cx="243611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C87ED-0213-A843-B214-D212A8CFC8F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Content Placeholder 2">
            <a:extLst>
              <a:ext uri="{FF2B5EF4-FFF2-40B4-BE49-F238E27FC236}">
                <a16:creationId xmlns:a16="http://schemas.microsoft.com/office/drawing/2014/main" id="{669DAA83-7561-43C0-A605-031328E06CAB}"/>
              </a:ext>
            </a:extLst>
          </p:cNvPr>
          <p:cNvSpPr>
            <a:spLocks noGrp="1"/>
          </p:cNvSpPr>
          <p:nvPr>
            <p:ph idx="1"/>
          </p:nvPr>
        </p:nvSpPr>
        <p:spPr>
          <a:xfrm>
            <a:off x="292477" y="1460726"/>
            <a:ext cx="8584860" cy="5168674"/>
          </a:xfrm>
        </p:spPr>
        <p:txBody>
          <a:bodyPr>
            <a:noAutofit/>
          </a:bodyPr>
          <a:lstStyle/>
          <a:p>
            <a:pPr marL="457200" indent="-346075">
              <a:spcBef>
                <a:spcPts val="0"/>
              </a:spcBef>
              <a:spcAft>
                <a:spcPts val="1200"/>
              </a:spcAft>
            </a:pPr>
            <a:r>
              <a:rPr lang="en-US" dirty="0">
                <a:solidFill>
                  <a:schemeClr val="tx2">
                    <a:lumMod val="10000"/>
                  </a:schemeClr>
                </a:solidFill>
              </a:rPr>
              <a:t>Develop 5-year program plan</a:t>
            </a:r>
          </a:p>
          <a:p>
            <a:pPr marL="914400" lvl="1" indent="-346075">
              <a:spcBef>
                <a:spcPts val="0"/>
              </a:spcBef>
              <a:spcAft>
                <a:spcPts val="1200"/>
              </a:spcAft>
            </a:pPr>
            <a:r>
              <a:rPr lang="en-US" dirty="0">
                <a:solidFill>
                  <a:schemeClr val="tx2">
                    <a:lumMod val="10000"/>
                  </a:schemeClr>
                </a:solidFill>
              </a:rPr>
              <a:t>Building electrification</a:t>
            </a:r>
          </a:p>
          <a:p>
            <a:pPr marL="914400" lvl="1" indent="-346075">
              <a:spcBef>
                <a:spcPts val="0"/>
              </a:spcBef>
              <a:spcAft>
                <a:spcPts val="1200"/>
              </a:spcAft>
            </a:pPr>
            <a:r>
              <a:rPr lang="en-US" dirty="0">
                <a:solidFill>
                  <a:schemeClr val="tx2">
                    <a:lumMod val="10000"/>
                  </a:schemeClr>
                </a:solidFill>
              </a:rPr>
              <a:t>Storage</a:t>
            </a:r>
          </a:p>
          <a:p>
            <a:pPr marL="914400" lvl="1" indent="-346075">
              <a:spcBef>
                <a:spcPts val="0"/>
              </a:spcBef>
              <a:spcAft>
                <a:spcPts val="1200"/>
              </a:spcAft>
            </a:pPr>
            <a:r>
              <a:rPr lang="en-US" dirty="0">
                <a:solidFill>
                  <a:schemeClr val="tx2">
                    <a:lumMod val="10000"/>
                  </a:schemeClr>
                </a:solidFill>
              </a:rPr>
              <a:t>Energy efficiency</a:t>
            </a:r>
          </a:p>
          <a:p>
            <a:pPr marL="914400" lvl="1" indent="-346075">
              <a:spcBef>
                <a:spcPts val="0"/>
              </a:spcBef>
              <a:spcAft>
                <a:spcPts val="1200"/>
              </a:spcAft>
            </a:pPr>
            <a:r>
              <a:rPr lang="en-US" dirty="0">
                <a:solidFill>
                  <a:schemeClr val="tx2">
                    <a:lumMod val="10000"/>
                  </a:schemeClr>
                </a:solidFill>
              </a:rPr>
              <a:t>Education</a:t>
            </a:r>
          </a:p>
          <a:p>
            <a:pPr marL="457200" indent="-346075">
              <a:spcBef>
                <a:spcPts val="0"/>
              </a:spcBef>
              <a:spcAft>
                <a:spcPts val="1200"/>
              </a:spcAft>
            </a:pPr>
            <a:r>
              <a:rPr lang="en-US" dirty="0">
                <a:solidFill>
                  <a:schemeClr val="tx2">
                    <a:lumMod val="10000"/>
                  </a:schemeClr>
                </a:solidFill>
              </a:rPr>
              <a:t>Include budgets, high-level goals and targets, etc.</a:t>
            </a:r>
          </a:p>
          <a:p>
            <a:pPr marL="457200" indent="-346075">
              <a:spcBef>
                <a:spcPts val="0"/>
              </a:spcBef>
              <a:spcAft>
                <a:spcPts val="1200"/>
              </a:spcAft>
            </a:pPr>
            <a:endParaRPr lang="en-US" dirty="0">
              <a:solidFill>
                <a:schemeClr val="tx2">
                  <a:lumMod val="10000"/>
                </a:schemeClr>
              </a:solidFill>
            </a:endParaRPr>
          </a:p>
        </p:txBody>
      </p:sp>
    </p:spTree>
    <p:extLst>
      <p:ext uri="{BB962C8B-B14F-4D97-AF65-F5344CB8AC3E}">
        <p14:creationId xmlns:p14="http://schemas.microsoft.com/office/powerpoint/2010/main" val="38190920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Custom 1">
      <a:dk1>
        <a:srgbClr val="7E8083"/>
      </a:dk1>
      <a:lt1>
        <a:srgbClr val="FFFFFF"/>
      </a:lt1>
      <a:dk2>
        <a:srgbClr val="7E8083"/>
      </a:dk2>
      <a:lt2>
        <a:srgbClr val="CDD4D7"/>
      </a:lt2>
      <a:accent1>
        <a:srgbClr val="1D86CD"/>
      </a:accent1>
      <a:accent2>
        <a:srgbClr val="38939B"/>
      </a:accent2>
      <a:accent3>
        <a:srgbClr val="0076C0"/>
      </a:accent3>
      <a:accent4>
        <a:srgbClr val="8DC63F"/>
      </a:accent4>
      <a:accent5>
        <a:srgbClr val="BBB0A6"/>
      </a:accent5>
      <a:accent6>
        <a:srgbClr val="FAA634"/>
      </a:accent6>
      <a:hlink>
        <a:srgbClr val="EC4D4D"/>
      </a:hlink>
      <a:folHlink>
        <a:srgbClr val="F8CE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zguw xmlns="dda99549-dd31-4abb-8b7d-4abbd81c42d9" xsi:nil="true"/>
    <Service xmlns="dda99549-dd31-4abb-8b7d-4abbd81c42d9" xsi:nil="true"/>
    <_x0074_hv5 xmlns="dda99549-dd31-4abb-8b7d-4abbd81c42d9" xsi:nil="true"/>
    <Target_x0020_Audiences xmlns="dda99549-dd31-4abb-8b7d-4abbd81c42d9" xsi:nil="true"/>
    <ep9h xmlns="dda99549-dd31-4abb-8b7d-4abbd81c42d9" xsi:nil="true"/>
    <_dlc_DocId xmlns="89f39b9d-8020-4f1a-a959-49d5a9ada7a8">2W26ZHM4EJDW-502295810-6271</_dlc_DocId>
    <_dlc_DocIdUrl xmlns="89f39b9d-8020-4f1a-a959-49d5a9ada7a8">
      <Url>https://smud.sharepoint.com/sites/cca/_layouts/15/DocIdRedir.aspx?ID=2W26ZHM4EJDW-502295810-6271</Url>
      <Description>2W26ZHM4EJDW-502295810-6271</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8AFC879EFC76504892D677FC198B3985" ma:contentTypeVersion="13" ma:contentTypeDescription="Create a new document." ma:contentTypeScope="" ma:versionID="225032cdf25bc663f98808871b19f56d">
  <xsd:schema xmlns:xsd="http://www.w3.org/2001/XMLSchema" xmlns:xs="http://www.w3.org/2001/XMLSchema" xmlns:p="http://schemas.microsoft.com/office/2006/metadata/properties" xmlns:ns2="dda99549-dd31-4abb-8b7d-4abbd81c42d9" xmlns:ns3="89f39b9d-8020-4f1a-a959-49d5a9ada7a8" targetNamespace="http://schemas.microsoft.com/office/2006/metadata/properties" ma:root="true" ma:fieldsID="82186a8a15ea08e1266b88100ba4b6ea" ns2:_="" ns3:_="">
    <xsd:import namespace="dda99549-dd31-4abb-8b7d-4abbd81c42d9"/>
    <xsd:import namespace="89f39b9d-8020-4f1a-a959-49d5a9ada7a8"/>
    <xsd:element name="properties">
      <xsd:complexType>
        <xsd:sequence>
          <xsd:element name="documentManagement">
            <xsd:complexType>
              <xsd:all>
                <xsd:element ref="ns2:Service" minOccurs="0"/>
                <xsd:element ref="ns2:Target_x0020_Audiences" minOccurs="0"/>
                <xsd:element ref="ns2:_x0074_hv5" minOccurs="0"/>
                <xsd:element ref="ns2:ep9h" minOccurs="0"/>
                <xsd:element ref="ns2:zguw"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a99549-dd31-4abb-8b7d-4abbd81c42d9" elementFormDefault="qualified">
    <xsd:import namespace="http://schemas.microsoft.com/office/2006/documentManagement/types"/>
    <xsd:import namespace="http://schemas.microsoft.com/office/infopath/2007/PartnerControls"/>
    <xsd:element name="Service" ma:index="8" nillable="true" ma:displayName="Category" ma:indexed="true" ma:internalName="Service">
      <xsd:simpleType>
        <xsd:restriction base="dms:Text">
          <xsd:maxLength value="255"/>
        </xsd:restriction>
      </xsd:simpleType>
    </xsd:element>
    <xsd:element name="Target_x0020_Audiences" ma:index="9" nillable="true" ma:displayName="Target Audiences" ma:internalName="Target_x0020_Audiences">
      <xsd:simpleType>
        <xsd:restriction base="dms:Unknown"/>
      </xsd:simpleType>
    </xsd:element>
    <xsd:element name="_x0074_hv5" ma:index="10" nillable="true" ma:displayName="Type" ma:internalName="_x0074_hv5">
      <xsd:simpleType>
        <xsd:restriction base="dms:Text"/>
      </xsd:simpleType>
    </xsd:element>
    <xsd:element name="ep9h" ma:index="11" nillable="true" ma:displayName="CCA" ma:internalName="ep9h">
      <xsd:simpleType>
        <xsd:restriction base="dms:Text"/>
      </xsd:simpleType>
    </xsd:element>
    <xsd:element name="zguw" ma:index="12" nillable="true" ma:displayName="Type" ma:internalName="zguw">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f39b9d-8020-4f1a-a959-49d5a9ada7a8" elementFormDefault="qualified">
    <xsd:import namespace="http://schemas.microsoft.com/office/2006/documentManagement/types"/>
    <xsd:import namespace="http://schemas.microsoft.com/office/infopath/2007/PartnerControls"/>
    <xsd:element name="_dlc_DocId" ma:index="13" nillable="true" ma:displayName="Document ID Value" ma:description="The value of the document ID assigned to this item." ma:internalName="_dlc_DocId" ma:readOnly="true">
      <xsd:simpleType>
        <xsd:restriction base="dms:Text"/>
      </xsd:simpleType>
    </xsd:element>
    <xsd:element name="_dlc_DocIdUrl" ma:index="1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5"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6250237-65AD-4769-AF5A-0DF8282197D6}">
  <ds:schemaRefs>
    <ds:schemaRef ds:uri="http://schemas.microsoft.com/sharepoint/events"/>
  </ds:schemaRefs>
</ds:datastoreItem>
</file>

<file path=customXml/itemProps2.xml><?xml version="1.0" encoding="utf-8"?>
<ds:datastoreItem xmlns:ds="http://schemas.openxmlformats.org/officeDocument/2006/customXml" ds:itemID="{395004D1-33C6-4CB5-A028-9BCE097A250A}">
  <ds:schemaRefs>
    <ds:schemaRef ds:uri="89f39b9d-8020-4f1a-a959-49d5a9ada7a8"/>
    <ds:schemaRef ds:uri="http://schemas.microsoft.com/office/2006/documentManagement/types"/>
    <ds:schemaRef ds:uri="http://purl.org/dc/elements/1.1/"/>
    <ds:schemaRef ds:uri="http://schemas.microsoft.com/office/2006/metadata/properties"/>
    <ds:schemaRef ds:uri="dda99549-dd31-4abb-8b7d-4abbd81c42d9"/>
    <ds:schemaRef ds:uri="http://schemas.microsoft.com/office/infopath/2007/PartnerControls"/>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9AF89E4B-0F52-456B-9BF6-3E3F3FAC5A6C}">
  <ds:schemaRefs>
    <ds:schemaRef ds:uri="http://schemas.microsoft.com/sharepoint/v3/contenttype/forms"/>
  </ds:schemaRefs>
</ds:datastoreItem>
</file>

<file path=customXml/itemProps4.xml><?xml version="1.0" encoding="utf-8"?>
<ds:datastoreItem xmlns:ds="http://schemas.openxmlformats.org/officeDocument/2006/customXml" ds:itemID="{39E22376-63D3-4509-89D3-E26FCCB8B3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a99549-dd31-4abb-8b7d-4abbd81c42d9"/>
    <ds:schemaRef ds:uri="89f39b9d-8020-4f1a-a959-49d5a9ada7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1986</Words>
  <Application>Microsoft Office PowerPoint</Application>
  <PresentationFormat>Letter Paper (8.5x11 in)</PresentationFormat>
  <Paragraphs>358</Paragraphs>
  <Slides>31</Slides>
  <Notes>21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31</vt:i4>
      </vt:variant>
    </vt:vector>
  </HeadingPairs>
  <TitlesOfParts>
    <vt:vector size="38" baseType="lpstr">
      <vt:lpstr>Arial</vt:lpstr>
      <vt:lpstr>Calibri</vt:lpstr>
      <vt:lpstr>Calibri Light</vt:lpstr>
      <vt:lpstr>Trebuchet MS</vt:lpstr>
      <vt:lpstr>Office Theme</vt:lpstr>
      <vt:lpstr>1_Office Theme</vt:lpstr>
      <vt:lpstr>Custom Design</vt:lpstr>
      <vt:lpstr>PowerPoint Presentation</vt:lpstr>
      <vt:lpstr>Item 7 - 2021 Short-Term Procurement Planning</vt:lpstr>
      <vt:lpstr>Item 7 - 2021 Short-Term Procurement Planning</vt:lpstr>
      <vt:lpstr>Item 7 - 2021 Short-Term Procurement Planning</vt:lpstr>
      <vt:lpstr>Item 7 - 2021 Short-Term Procurement Planning</vt:lpstr>
      <vt:lpstr>Item 7 - 2021 Short-Term Procurement Planning</vt:lpstr>
      <vt:lpstr>Reference Slides</vt:lpstr>
      <vt:lpstr>PowerPoint Presentation</vt:lpstr>
      <vt:lpstr>Item 8 - 2020 Integrated Resource Plan</vt:lpstr>
      <vt:lpstr>Item 8 - CPUC-Required IRP Features (Based on CPUC Decision and IRP Template)</vt:lpstr>
      <vt:lpstr>Item 8 - Regulatory Developments Affecting the                Resource Plan</vt:lpstr>
      <vt:lpstr>Item 8 - What has changed since August 2018? </vt:lpstr>
      <vt:lpstr>Item 8 - Change in costs for new resources</vt:lpstr>
      <vt:lpstr>Item 8 - December IRP Workshop - Preliminary Agenda</vt:lpstr>
      <vt:lpstr>Item 8 - Potential Considerations for CAC and VCE</vt:lpstr>
      <vt:lpstr>Questions?</vt:lpstr>
      <vt:lpstr>PowerPoint Presentation</vt:lpstr>
      <vt:lpstr>Item 9 – Agenda</vt:lpstr>
      <vt:lpstr> Item 9 – Background </vt:lpstr>
      <vt:lpstr> Item 9 – Background </vt:lpstr>
      <vt:lpstr> Item 9 – Background </vt:lpstr>
      <vt:lpstr>Item 9 – Proposed Program</vt:lpstr>
      <vt:lpstr>Item 9 – Proposed Program</vt:lpstr>
      <vt:lpstr>Item 9 – Proposed Program</vt:lpstr>
      <vt:lpstr>Item 9 – Preferred Choice--ChooseEV</vt:lpstr>
      <vt:lpstr>Item 9 – Preferred Choice--ChooseEV</vt:lpstr>
      <vt:lpstr>Item 9 – Preferred Choice--ChooseEV</vt:lpstr>
      <vt:lpstr>Item 9 – Preferred Choice--ChooseEV</vt:lpstr>
      <vt:lpstr>Item 9 – Proposed Program</vt:lpstr>
      <vt:lpstr>Item 9 - Next Steps</vt:lpstr>
      <vt:lpstr>Item 9 - 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StaffPresentationSlideDeck - CAC</dc:title>
  <dc:subject>CAC presentation</dc:subject>
  <dc:creator/>
  <cp:keywords>CAC</cp:keywords>
  <dc:description>none</dc:description>
  <cp:lastModifiedBy/>
  <cp:revision>2</cp:revision>
  <dcterms:created xsi:type="dcterms:W3CDTF">2018-03-01T22:29:28Z</dcterms:created>
  <dcterms:modified xsi:type="dcterms:W3CDTF">2019-11-12T22:38:10Z</dcterms:modified>
  <cp:category>CAC</cp:category>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0x0101008AFC879EFC76504892D677FC198B3985</vt:lpwstr>
  </property>
  <property fmtid="{D5CDD505-2E9C-101B-9397-08002B2CF9AE}" pid="3" name="_dlc_DocIdItemGuid">
    <vt:lpwstr>0e43a8d2-3a15-44df-9a62-167020a3e643</vt:lpwstr>
  </property>
</Properties>
</file>